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  <p:sldMasterId id="2147483672" r:id="rId2"/>
    <p:sldMasterId id="2147483831" r:id="rId3"/>
    <p:sldMasterId id="2147483843" r:id="rId4"/>
  </p:sldMasterIdLst>
  <p:notesMasterIdLst>
    <p:notesMasterId r:id="rId141"/>
  </p:notesMasterIdLst>
  <p:handoutMasterIdLst>
    <p:handoutMasterId r:id="rId142"/>
  </p:handoutMasterIdLst>
  <p:sldIdLst>
    <p:sldId id="9246" r:id="rId5"/>
    <p:sldId id="9247" r:id="rId6"/>
    <p:sldId id="9248" r:id="rId7"/>
    <p:sldId id="9249" r:id="rId8"/>
    <p:sldId id="9250" r:id="rId9"/>
    <p:sldId id="9251" r:id="rId10"/>
    <p:sldId id="9252" r:id="rId11"/>
    <p:sldId id="9253" r:id="rId12"/>
    <p:sldId id="9411" r:id="rId13"/>
    <p:sldId id="9412" r:id="rId14"/>
    <p:sldId id="8987" r:id="rId15"/>
    <p:sldId id="9014" r:id="rId16"/>
    <p:sldId id="9533" r:id="rId17"/>
    <p:sldId id="9534" r:id="rId18"/>
    <p:sldId id="9535" r:id="rId19"/>
    <p:sldId id="9536" r:id="rId20"/>
    <p:sldId id="9537" r:id="rId21"/>
    <p:sldId id="9538" r:id="rId22"/>
    <p:sldId id="9539" r:id="rId23"/>
    <p:sldId id="9263" r:id="rId24"/>
    <p:sldId id="8569" r:id="rId25"/>
    <p:sldId id="8678" r:id="rId26"/>
    <p:sldId id="9381" r:id="rId27"/>
    <p:sldId id="256" r:id="rId28"/>
    <p:sldId id="7732" r:id="rId29"/>
    <p:sldId id="6260" r:id="rId30"/>
    <p:sldId id="8897" r:id="rId31"/>
    <p:sldId id="9453" r:id="rId32"/>
    <p:sldId id="9454" r:id="rId33"/>
    <p:sldId id="9455" r:id="rId34"/>
    <p:sldId id="9456" r:id="rId35"/>
    <p:sldId id="9491" r:id="rId36"/>
    <p:sldId id="7261" r:id="rId37"/>
    <p:sldId id="4588" r:id="rId38"/>
    <p:sldId id="9461" r:id="rId39"/>
    <p:sldId id="7768" r:id="rId40"/>
    <p:sldId id="8036" r:id="rId41"/>
    <p:sldId id="7733" r:id="rId42"/>
    <p:sldId id="4589" r:id="rId43"/>
    <p:sldId id="7263" r:id="rId44"/>
    <p:sldId id="8822" r:id="rId45"/>
    <p:sldId id="9503" r:id="rId46"/>
    <p:sldId id="9524" r:id="rId47"/>
    <p:sldId id="9540" r:id="rId48"/>
    <p:sldId id="9541" r:id="rId49"/>
    <p:sldId id="9542" r:id="rId50"/>
    <p:sldId id="9543" r:id="rId51"/>
    <p:sldId id="9544" r:id="rId52"/>
    <p:sldId id="9545" r:id="rId53"/>
    <p:sldId id="9546" r:id="rId54"/>
    <p:sldId id="9547" r:id="rId55"/>
    <p:sldId id="9548" r:id="rId56"/>
    <p:sldId id="9549" r:id="rId57"/>
    <p:sldId id="9550" r:id="rId58"/>
    <p:sldId id="9551" r:id="rId59"/>
    <p:sldId id="9552" r:id="rId60"/>
    <p:sldId id="9553" r:id="rId61"/>
    <p:sldId id="1783" r:id="rId62"/>
    <p:sldId id="1781" r:id="rId63"/>
    <p:sldId id="1782" r:id="rId64"/>
    <p:sldId id="1784" r:id="rId65"/>
    <p:sldId id="467" r:id="rId66"/>
    <p:sldId id="6232" r:id="rId67"/>
    <p:sldId id="9283" r:id="rId68"/>
    <p:sldId id="8361" r:id="rId69"/>
    <p:sldId id="6838" r:id="rId70"/>
    <p:sldId id="9464" r:id="rId71"/>
    <p:sldId id="9465" r:id="rId72"/>
    <p:sldId id="9466" r:id="rId73"/>
    <p:sldId id="9467" r:id="rId74"/>
    <p:sldId id="9468" r:id="rId75"/>
    <p:sldId id="9084" r:id="rId76"/>
    <p:sldId id="8584" r:id="rId77"/>
    <p:sldId id="4570" r:id="rId78"/>
    <p:sldId id="4571" r:id="rId79"/>
    <p:sldId id="4572" r:id="rId80"/>
    <p:sldId id="9431" r:id="rId81"/>
    <p:sldId id="9284" r:id="rId82"/>
    <p:sldId id="9371" r:id="rId83"/>
    <p:sldId id="4573" r:id="rId84"/>
    <p:sldId id="4574" r:id="rId85"/>
    <p:sldId id="4575" r:id="rId86"/>
    <p:sldId id="4576" r:id="rId87"/>
    <p:sldId id="7652" r:id="rId88"/>
    <p:sldId id="9432" r:id="rId89"/>
    <p:sldId id="9433" r:id="rId90"/>
    <p:sldId id="9409" r:id="rId91"/>
    <p:sldId id="9410" r:id="rId92"/>
    <p:sldId id="9462" r:id="rId93"/>
    <p:sldId id="7942" r:id="rId94"/>
    <p:sldId id="8833" r:id="rId95"/>
    <p:sldId id="9004" r:id="rId96"/>
    <p:sldId id="9005" r:id="rId97"/>
    <p:sldId id="9006" r:id="rId98"/>
    <p:sldId id="9007" r:id="rId99"/>
    <p:sldId id="9008" r:id="rId100"/>
    <p:sldId id="9009" r:id="rId101"/>
    <p:sldId id="4565" r:id="rId102"/>
    <p:sldId id="294" r:id="rId103"/>
    <p:sldId id="295" r:id="rId104"/>
    <p:sldId id="296" r:id="rId105"/>
    <p:sldId id="297" r:id="rId106"/>
    <p:sldId id="298" r:id="rId107"/>
    <p:sldId id="299" r:id="rId108"/>
    <p:sldId id="300" r:id="rId109"/>
    <p:sldId id="301" r:id="rId110"/>
    <p:sldId id="302" r:id="rId111"/>
    <p:sldId id="303" r:id="rId112"/>
    <p:sldId id="304" r:id="rId113"/>
    <p:sldId id="305" r:id="rId114"/>
    <p:sldId id="8596" r:id="rId115"/>
    <p:sldId id="8597" r:id="rId116"/>
    <p:sldId id="8639" r:id="rId117"/>
    <p:sldId id="8640" r:id="rId118"/>
    <p:sldId id="8641" r:id="rId119"/>
    <p:sldId id="8642" r:id="rId120"/>
    <p:sldId id="8643" r:id="rId121"/>
    <p:sldId id="8644" r:id="rId122"/>
    <p:sldId id="8645" r:id="rId123"/>
    <p:sldId id="4579" r:id="rId124"/>
    <p:sldId id="9093" r:id="rId125"/>
    <p:sldId id="8916" r:id="rId126"/>
    <p:sldId id="8247" r:id="rId127"/>
    <p:sldId id="9438" r:id="rId128"/>
    <p:sldId id="9439" r:id="rId129"/>
    <p:sldId id="265" r:id="rId130"/>
    <p:sldId id="8128" r:id="rId131"/>
    <p:sldId id="9555" r:id="rId132"/>
    <p:sldId id="9556" r:id="rId133"/>
    <p:sldId id="9557" r:id="rId134"/>
    <p:sldId id="9558" r:id="rId135"/>
    <p:sldId id="9559" r:id="rId136"/>
    <p:sldId id="9560" r:id="rId137"/>
    <p:sldId id="4582" r:id="rId138"/>
    <p:sldId id="8852" r:id="rId139"/>
    <p:sldId id="9561" r:id="rId140"/>
  </p:sldIdLst>
  <p:sldSz cx="12192000" cy="6858000"/>
  <p:notesSz cx="7010400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FD4C8335-5103-4169-ACB6-F11F4522D218}">
          <p14:sldIdLst/>
        </p14:section>
        <p14:section name="Default Section" id="{55869A2B-3319-457A-B08B-21B3B3DF0519}">
          <p14:sldIdLst>
            <p14:sldId id="9246"/>
            <p14:sldId id="9247"/>
            <p14:sldId id="9248"/>
            <p14:sldId id="9249"/>
            <p14:sldId id="9250"/>
            <p14:sldId id="9251"/>
            <p14:sldId id="9252"/>
            <p14:sldId id="9253"/>
            <p14:sldId id="9411"/>
            <p14:sldId id="9412"/>
            <p14:sldId id="8987"/>
            <p14:sldId id="9014"/>
            <p14:sldId id="9533"/>
            <p14:sldId id="9534"/>
            <p14:sldId id="9535"/>
            <p14:sldId id="9536"/>
            <p14:sldId id="9537"/>
            <p14:sldId id="9538"/>
            <p14:sldId id="9539"/>
            <p14:sldId id="9263"/>
          </p14:sldIdLst>
        </p14:section>
        <p14:section name="Default Section" id="{69D0CEBE-64F8-4237-B816-ECE2C75AA60D}">
          <p14:sldIdLst/>
        </p14:section>
        <p14:section name="Default Section" id="{176DEB52-881C-4707-A972-9515995410D1}">
          <p14:sldIdLst>
            <p14:sldId id="8569"/>
            <p14:sldId id="8678"/>
            <p14:sldId id="9381"/>
            <p14:sldId id="256"/>
            <p14:sldId id="7732"/>
            <p14:sldId id="6260"/>
            <p14:sldId id="8897"/>
            <p14:sldId id="9453"/>
            <p14:sldId id="9454"/>
            <p14:sldId id="9455"/>
            <p14:sldId id="9456"/>
            <p14:sldId id="9491"/>
            <p14:sldId id="7261"/>
            <p14:sldId id="4588"/>
            <p14:sldId id="9461"/>
            <p14:sldId id="7768"/>
            <p14:sldId id="8036"/>
            <p14:sldId id="7733"/>
            <p14:sldId id="4589"/>
            <p14:sldId id="7263"/>
            <p14:sldId id="8822"/>
            <p14:sldId id="9503"/>
            <p14:sldId id="9524"/>
            <p14:sldId id="9540"/>
            <p14:sldId id="9541"/>
            <p14:sldId id="9542"/>
            <p14:sldId id="9543"/>
            <p14:sldId id="9544"/>
            <p14:sldId id="9545"/>
            <p14:sldId id="9546"/>
            <p14:sldId id="9547"/>
            <p14:sldId id="9548"/>
            <p14:sldId id="9549"/>
            <p14:sldId id="9550"/>
            <p14:sldId id="9551"/>
            <p14:sldId id="9552"/>
            <p14:sldId id="9553"/>
            <p14:sldId id="1783"/>
            <p14:sldId id="1781"/>
            <p14:sldId id="1782"/>
            <p14:sldId id="1784"/>
            <p14:sldId id="467"/>
            <p14:sldId id="6232"/>
            <p14:sldId id="9283"/>
            <p14:sldId id="8361"/>
            <p14:sldId id="6838"/>
            <p14:sldId id="9464"/>
            <p14:sldId id="9465"/>
            <p14:sldId id="9466"/>
            <p14:sldId id="9467"/>
            <p14:sldId id="9468"/>
            <p14:sldId id="9084"/>
            <p14:sldId id="8584"/>
            <p14:sldId id="4570"/>
            <p14:sldId id="4571"/>
            <p14:sldId id="4572"/>
            <p14:sldId id="9431"/>
            <p14:sldId id="9284"/>
            <p14:sldId id="9371"/>
            <p14:sldId id="4573"/>
            <p14:sldId id="4574"/>
            <p14:sldId id="4575"/>
            <p14:sldId id="4576"/>
            <p14:sldId id="7652"/>
            <p14:sldId id="9432"/>
            <p14:sldId id="9433"/>
            <p14:sldId id="9409"/>
            <p14:sldId id="9410"/>
            <p14:sldId id="9462"/>
            <p14:sldId id="7942"/>
            <p14:sldId id="8833"/>
            <p14:sldId id="9004"/>
            <p14:sldId id="9005"/>
            <p14:sldId id="9006"/>
            <p14:sldId id="9007"/>
            <p14:sldId id="9008"/>
            <p14:sldId id="9009"/>
            <p14:sldId id="4565"/>
            <p14:sldId id="294"/>
            <p14:sldId id="295"/>
            <p14:sldId id="296"/>
            <p14:sldId id="297"/>
            <p14:sldId id="298"/>
            <p14:sldId id="299"/>
            <p14:sldId id="300"/>
            <p14:sldId id="301"/>
            <p14:sldId id="302"/>
            <p14:sldId id="303"/>
            <p14:sldId id="304"/>
            <p14:sldId id="305"/>
            <p14:sldId id="8596"/>
            <p14:sldId id="8597"/>
            <p14:sldId id="8639"/>
            <p14:sldId id="8640"/>
            <p14:sldId id="8641"/>
            <p14:sldId id="8642"/>
            <p14:sldId id="8643"/>
            <p14:sldId id="8644"/>
            <p14:sldId id="8645"/>
          </p14:sldIdLst>
        </p14:section>
        <p14:section name="Default Section" id="{DB210B5E-64D3-40B5-A369-AF60162BC666}">
          <p14:sldIdLst/>
        </p14:section>
        <p14:section name="Default Section" id="{82854DBF-0E2F-4DBA-9D17-BEFC9C319703}">
          <p14:sldIdLst>
            <p14:sldId id="4579"/>
            <p14:sldId id="9093"/>
            <p14:sldId id="8916"/>
            <p14:sldId id="8247"/>
            <p14:sldId id="9438"/>
            <p14:sldId id="9439"/>
            <p14:sldId id="265"/>
            <p14:sldId id="8128"/>
            <p14:sldId id="9555"/>
            <p14:sldId id="9556"/>
            <p14:sldId id="9557"/>
            <p14:sldId id="9558"/>
            <p14:sldId id="9559"/>
            <p14:sldId id="9560"/>
            <p14:sldId id="4582"/>
            <p14:sldId id="8852"/>
            <p14:sldId id="9561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E406"/>
    <a:srgbClr val="F6BB00"/>
    <a:srgbClr val="FF0000"/>
    <a:srgbClr val="FF00FF"/>
    <a:srgbClr val="008000"/>
    <a:srgbClr val="FFFF99"/>
    <a:srgbClr val="FFFF66"/>
    <a:srgbClr val="CC9900"/>
    <a:srgbClr val="CC6600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36C3411-B649-4E00-A7B2-09FC3D758557}" v="40" dt="2026-10-01T12:41:57.6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79" autoAdjust="0"/>
    <p:restoredTop sz="84019" autoAdjust="0"/>
  </p:normalViewPr>
  <p:slideViewPr>
    <p:cSldViewPr snapToGrid="0">
      <p:cViewPr varScale="1">
        <p:scale>
          <a:sx n="93" d="100"/>
          <a:sy n="93" d="100"/>
        </p:scale>
        <p:origin x="1026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 varScale="1">
      <p:scale>
        <a:sx n="1" d="1"/>
        <a:sy n="1" d="1"/>
      </p:scale>
      <p:origin x="0" y="-25164"/>
    </p:cViewPr>
  </p:sorterViewPr>
  <p:notesViewPr>
    <p:cSldViewPr snapToGrid="0">
      <p:cViewPr varScale="1">
        <p:scale>
          <a:sx n="78" d="100"/>
          <a:sy n="78" d="100"/>
        </p:scale>
        <p:origin x="3936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3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63" Type="http://schemas.openxmlformats.org/officeDocument/2006/relationships/slide" Target="slides/slide59.xml"/><Relationship Id="rId84" Type="http://schemas.openxmlformats.org/officeDocument/2006/relationships/slide" Target="slides/slide80.xml"/><Relationship Id="rId138" Type="http://schemas.openxmlformats.org/officeDocument/2006/relationships/slide" Target="slides/slide134.xml"/><Relationship Id="rId107" Type="http://schemas.openxmlformats.org/officeDocument/2006/relationships/slide" Target="slides/slide103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53" Type="http://schemas.openxmlformats.org/officeDocument/2006/relationships/slide" Target="slides/slide49.xml"/><Relationship Id="rId74" Type="http://schemas.openxmlformats.org/officeDocument/2006/relationships/slide" Target="slides/slide70.xml"/><Relationship Id="rId128" Type="http://schemas.openxmlformats.org/officeDocument/2006/relationships/slide" Target="slides/slide124.xml"/><Relationship Id="rId5" Type="http://schemas.openxmlformats.org/officeDocument/2006/relationships/slide" Target="slides/slide1.xml"/><Relationship Id="rId90" Type="http://schemas.openxmlformats.org/officeDocument/2006/relationships/slide" Target="slides/slide86.xml"/><Relationship Id="rId95" Type="http://schemas.openxmlformats.org/officeDocument/2006/relationships/slide" Target="slides/slide91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113" Type="http://schemas.openxmlformats.org/officeDocument/2006/relationships/slide" Target="slides/slide109.xml"/><Relationship Id="rId118" Type="http://schemas.openxmlformats.org/officeDocument/2006/relationships/slide" Target="slides/slide114.xml"/><Relationship Id="rId134" Type="http://schemas.openxmlformats.org/officeDocument/2006/relationships/slide" Target="slides/slide130.xml"/><Relationship Id="rId139" Type="http://schemas.openxmlformats.org/officeDocument/2006/relationships/slide" Target="slides/slide135.xml"/><Relationship Id="rId80" Type="http://schemas.openxmlformats.org/officeDocument/2006/relationships/slide" Target="slides/slide76.xml"/><Relationship Id="rId85" Type="http://schemas.openxmlformats.org/officeDocument/2006/relationships/slide" Target="slides/slide81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59" Type="http://schemas.openxmlformats.org/officeDocument/2006/relationships/slide" Target="slides/slide55.xml"/><Relationship Id="rId103" Type="http://schemas.openxmlformats.org/officeDocument/2006/relationships/slide" Target="slides/slide99.xml"/><Relationship Id="rId108" Type="http://schemas.openxmlformats.org/officeDocument/2006/relationships/slide" Target="slides/slide104.xml"/><Relationship Id="rId124" Type="http://schemas.openxmlformats.org/officeDocument/2006/relationships/slide" Target="slides/slide120.xml"/><Relationship Id="rId129" Type="http://schemas.openxmlformats.org/officeDocument/2006/relationships/slide" Target="slides/slide125.xml"/><Relationship Id="rId54" Type="http://schemas.openxmlformats.org/officeDocument/2006/relationships/slide" Target="slides/slide50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91" Type="http://schemas.openxmlformats.org/officeDocument/2006/relationships/slide" Target="slides/slide87.xml"/><Relationship Id="rId96" Type="http://schemas.openxmlformats.org/officeDocument/2006/relationships/slide" Target="slides/slide92.xml"/><Relationship Id="rId140" Type="http://schemas.openxmlformats.org/officeDocument/2006/relationships/slide" Target="slides/slide136.xml"/><Relationship Id="rId14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49" Type="http://schemas.openxmlformats.org/officeDocument/2006/relationships/slide" Target="slides/slide45.xml"/><Relationship Id="rId114" Type="http://schemas.openxmlformats.org/officeDocument/2006/relationships/slide" Target="slides/slide110.xml"/><Relationship Id="rId119" Type="http://schemas.openxmlformats.org/officeDocument/2006/relationships/slide" Target="slides/slide115.xml"/><Relationship Id="rId44" Type="http://schemas.openxmlformats.org/officeDocument/2006/relationships/slide" Target="slides/slide40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81" Type="http://schemas.openxmlformats.org/officeDocument/2006/relationships/slide" Target="slides/slide77.xml"/><Relationship Id="rId86" Type="http://schemas.openxmlformats.org/officeDocument/2006/relationships/slide" Target="slides/slide82.xml"/><Relationship Id="rId130" Type="http://schemas.openxmlformats.org/officeDocument/2006/relationships/slide" Target="slides/slide126.xml"/><Relationship Id="rId135" Type="http://schemas.openxmlformats.org/officeDocument/2006/relationships/slide" Target="slides/slide131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109" Type="http://schemas.openxmlformats.org/officeDocument/2006/relationships/slide" Target="slides/slide10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97" Type="http://schemas.openxmlformats.org/officeDocument/2006/relationships/slide" Target="slides/slide93.xml"/><Relationship Id="rId104" Type="http://schemas.openxmlformats.org/officeDocument/2006/relationships/slide" Target="slides/slide100.xml"/><Relationship Id="rId120" Type="http://schemas.openxmlformats.org/officeDocument/2006/relationships/slide" Target="slides/slide116.xml"/><Relationship Id="rId125" Type="http://schemas.openxmlformats.org/officeDocument/2006/relationships/slide" Target="slides/slide121.xml"/><Relationship Id="rId141" Type="http://schemas.openxmlformats.org/officeDocument/2006/relationships/notesMaster" Target="notesMasters/notesMaster1.xml"/><Relationship Id="rId146" Type="http://schemas.openxmlformats.org/officeDocument/2006/relationships/tableStyles" Target="tableStyles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92" Type="http://schemas.openxmlformats.org/officeDocument/2006/relationships/slide" Target="slides/slide88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87" Type="http://schemas.openxmlformats.org/officeDocument/2006/relationships/slide" Target="slides/slide83.xml"/><Relationship Id="rId110" Type="http://schemas.openxmlformats.org/officeDocument/2006/relationships/slide" Target="slides/slide106.xml"/><Relationship Id="rId115" Type="http://schemas.openxmlformats.org/officeDocument/2006/relationships/slide" Target="slides/slide111.xml"/><Relationship Id="rId131" Type="http://schemas.openxmlformats.org/officeDocument/2006/relationships/slide" Target="slides/slide127.xml"/><Relationship Id="rId136" Type="http://schemas.openxmlformats.org/officeDocument/2006/relationships/slide" Target="slides/slide132.xml"/><Relationship Id="rId61" Type="http://schemas.openxmlformats.org/officeDocument/2006/relationships/slide" Target="slides/slide57.xml"/><Relationship Id="rId82" Type="http://schemas.openxmlformats.org/officeDocument/2006/relationships/slide" Target="slides/slide78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56" Type="http://schemas.openxmlformats.org/officeDocument/2006/relationships/slide" Target="slides/slide52.xml"/><Relationship Id="rId77" Type="http://schemas.openxmlformats.org/officeDocument/2006/relationships/slide" Target="slides/slide73.xml"/><Relationship Id="rId100" Type="http://schemas.openxmlformats.org/officeDocument/2006/relationships/slide" Target="slides/slide96.xml"/><Relationship Id="rId105" Type="http://schemas.openxmlformats.org/officeDocument/2006/relationships/slide" Target="slides/slide101.xml"/><Relationship Id="rId126" Type="http://schemas.openxmlformats.org/officeDocument/2006/relationships/slide" Target="slides/slide122.xml"/><Relationship Id="rId147" Type="http://schemas.microsoft.com/office/2016/11/relationships/changesInfo" Target="changesInfos/changesInfo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93" Type="http://schemas.openxmlformats.org/officeDocument/2006/relationships/slide" Target="slides/slide89.xml"/><Relationship Id="rId98" Type="http://schemas.openxmlformats.org/officeDocument/2006/relationships/slide" Target="slides/slide94.xml"/><Relationship Id="rId121" Type="http://schemas.openxmlformats.org/officeDocument/2006/relationships/slide" Target="slides/slide117.xml"/><Relationship Id="rId142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21.xml"/><Relationship Id="rId46" Type="http://schemas.openxmlformats.org/officeDocument/2006/relationships/slide" Target="slides/slide42.xml"/><Relationship Id="rId67" Type="http://schemas.openxmlformats.org/officeDocument/2006/relationships/slide" Target="slides/slide63.xml"/><Relationship Id="rId116" Type="http://schemas.openxmlformats.org/officeDocument/2006/relationships/slide" Target="slides/slide112.xml"/><Relationship Id="rId137" Type="http://schemas.openxmlformats.org/officeDocument/2006/relationships/slide" Target="slides/slide13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62" Type="http://schemas.openxmlformats.org/officeDocument/2006/relationships/slide" Target="slides/slide58.xml"/><Relationship Id="rId83" Type="http://schemas.openxmlformats.org/officeDocument/2006/relationships/slide" Target="slides/slide79.xml"/><Relationship Id="rId88" Type="http://schemas.openxmlformats.org/officeDocument/2006/relationships/slide" Target="slides/slide84.xml"/><Relationship Id="rId111" Type="http://schemas.openxmlformats.org/officeDocument/2006/relationships/slide" Target="slides/slide107.xml"/><Relationship Id="rId132" Type="http://schemas.openxmlformats.org/officeDocument/2006/relationships/slide" Target="slides/slide128.xml"/><Relationship Id="rId15" Type="http://schemas.openxmlformats.org/officeDocument/2006/relationships/slide" Target="slides/slide11.xml"/><Relationship Id="rId36" Type="http://schemas.openxmlformats.org/officeDocument/2006/relationships/slide" Target="slides/slide32.xml"/><Relationship Id="rId57" Type="http://schemas.openxmlformats.org/officeDocument/2006/relationships/slide" Target="slides/slide53.xml"/><Relationship Id="rId106" Type="http://schemas.openxmlformats.org/officeDocument/2006/relationships/slide" Target="slides/slide102.xml"/><Relationship Id="rId127" Type="http://schemas.openxmlformats.org/officeDocument/2006/relationships/slide" Target="slides/slide12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52" Type="http://schemas.openxmlformats.org/officeDocument/2006/relationships/slide" Target="slides/slide48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94" Type="http://schemas.openxmlformats.org/officeDocument/2006/relationships/slide" Target="slides/slide90.xml"/><Relationship Id="rId99" Type="http://schemas.openxmlformats.org/officeDocument/2006/relationships/slide" Target="slides/slide95.xml"/><Relationship Id="rId101" Type="http://schemas.openxmlformats.org/officeDocument/2006/relationships/slide" Target="slides/slide97.xml"/><Relationship Id="rId122" Type="http://schemas.openxmlformats.org/officeDocument/2006/relationships/slide" Target="slides/slide118.xml"/><Relationship Id="rId143" Type="http://schemas.openxmlformats.org/officeDocument/2006/relationships/presProps" Target="presProps.xml"/><Relationship Id="rId148" Type="http://schemas.microsoft.com/office/2015/10/relationships/revisionInfo" Target="revisionInfo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47" Type="http://schemas.openxmlformats.org/officeDocument/2006/relationships/slide" Target="slides/slide43.xml"/><Relationship Id="rId68" Type="http://schemas.openxmlformats.org/officeDocument/2006/relationships/slide" Target="slides/slide64.xml"/><Relationship Id="rId89" Type="http://schemas.openxmlformats.org/officeDocument/2006/relationships/slide" Target="slides/slide85.xml"/><Relationship Id="rId112" Type="http://schemas.openxmlformats.org/officeDocument/2006/relationships/slide" Target="slides/slide108.xml"/><Relationship Id="rId133" Type="http://schemas.openxmlformats.org/officeDocument/2006/relationships/slide" Target="slides/slide129.xml"/><Relationship Id="rId16" Type="http://schemas.openxmlformats.org/officeDocument/2006/relationships/slide" Target="slides/slide12.xml"/><Relationship Id="rId37" Type="http://schemas.openxmlformats.org/officeDocument/2006/relationships/slide" Target="slides/slide33.xml"/><Relationship Id="rId58" Type="http://schemas.openxmlformats.org/officeDocument/2006/relationships/slide" Target="slides/slide54.xml"/><Relationship Id="rId79" Type="http://schemas.openxmlformats.org/officeDocument/2006/relationships/slide" Target="slides/slide75.xml"/><Relationship Id="rId102" Type="http://schemas.openxmlformats.org/officeDocument/2006/relationships/slide" Target="slides/slide98.xml"/><Relationship Id="rId123" Type="http://schemas.openxmlformats.org/officeDocument/2006/relationships/slide" Target="slides/slide119.xml"/><Relationship Id="rId14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y Lutheran" userId="9b7ebc1839e6e2a6" providerId="LiveId" clId="{35250172-A55F-478D-896C-674B642F74CD}"/>
    <pc:docChg chg="undo custSel addSld delSld modSld sldOrd delMainMaster modSection">
      <pc:chgData name="Joy Lutheran" userId="9b7ebc1839e6e2a6" providerId="LiveId" clId="{35250172-A55F-478D-896C-674B642F74CD}" dt="2026-10-01T12:54:03.414" v="1504" actId="1036"/>
      <pc:docMkLst>
        <pc:docMk/>
      </pc:docMkLst>
      <pc:sldChg chg="addSp delSp modSp add del mod">
        <pc:chgData name="Joy Lutheran" userId="9b7ebc1839e6e2a6" providerId="LiveId" clId="{35250172-A55F-478D-896C-674B642F74CD}" dt="2026-10-01T12:25:50.306" v="1417" actId="1076"/>
        <pc:sldMkLst>
          <pc:docMk/>
          <pc:sldMk cId="1758505383" sldId="256"/>
        </pc:sldMkLst>
        <pc:spChg chg="mod">
          <ac:chgData name="Joy Lutheran" userId="9b7ebc1839e6e2a6" providerId="LiveId" clId="{35250172-A55F-478D-896C-674B642F74CD}" dt="2026-09-30T13:55:48.269" v="312" actId="1076"/>
          <ac:spMkLst>
            <pc:docMk/>
            <pc:sldMk cId="1758505383" sldId="256"/>
            <ac:spMk id="7" creationId="{37928B69-189D-C4EE-C43E-6AA13092AF45}"/>
          </ac:spMkLst>
        </pc:spChg>
        <pc:spChg chg="mod">
          <ac:chgData name="Joy Lutheran" userId="9b7ebc1839e6e2a6" providerId="LiveId" clId="{35250172-A55F-478D-896C-674B642F74CD}" dt="2026-10-01T12:25:50.306" v="1417" actId="1076"/>
          <ac:spMkLst>
            <pc:docMk/>
            <pc:sldMk cId="1758505383" sldId="256"/>
            <ac:spMk id="8" creationId="{77C0B5BF-0645-BCA1-5C06-A4DFC7F121DA}"/>
          </ac:spMkLst>
        </pc:spChg>
        <pc:picChg chg="mod">
          <ac:chgData name="Joy Lutheran" userId="9b7ebc1839e6e2a6" providerId="LiveId" clId="{35250172-A55F-478D-896C-674B642F74CD}" dt="2026-09-30T13:55:44.111" v="311" actId="1076"/>
          <ac:picMkLst>
            <pc:docMk/>
            <pc:sldMk cId="1758505383" sldId="256"/>
            <ac:picMk id="2" creationId="{5AB5B63F-ECF2-1E52-D6AB-1E0F7C1E5B22}"/>
          </ac:picMkLst>
        </pc:picChg>
        <pc:picChg chg="del">
          <ac:chgData name="Joy Lutheran" userId="9b7ebc1839e6e2a6" providerId="LiveId" clId="{35250172-A55F-478D-896C-674B642F74CD}" dt="2026-09-30T13:52:19.477" v="266" actId="478"/>
          <ac:picMkLst>
            <pc:docMk/>
            <pc:sldMk cId="1758505383" sldId="256"/>
            <ac:picMk id="4" creationId="{F31D39BF-A1AA-3C67-0275-0C64255518D4}"/>
          </ac:picMkLst>
        </pc:picChg>
        <pc:picChg chg="add mod">
          <ac:chgData name="Joy Lutheran" userId="9b7ebc1839e6e2a6" providerId="LiveId" clId="{35250172-A55F-478D-896C-674B642F74CD}" dt="2026-09-30T13:53:44.309" v="272" actId="14100"/>
          <ac:picMkLst>
            <pc:docMk/>
            <pc:sldMk cId="1758505383" sldId="256"/>
            <ac:picMk id="5" creationId="{227646FE-3A1F-8E78-64ED-E59434C70FDB}"/>
          </ac:picMkLst>
        </pc:picChg>
      </pc:sldChg>
      <pc:sldChg chg="modSp mod">
        <pc:chgData name="Joy Lutheran" userId="9b7ebc1839e6e2a6" providerId="LiveId" clId="{35250172-A55F-478D-896C-674B642F74CD}" dt="2026-09-30T15:49:17.830" v="1258" actId="20577"/>
        <pc:sldMkLst>
          <pc:docMk/>
          <pc:sldMk cId="2594740571" sldId="265"/>
        </pc:sldMkLst>
        <pc:spChg chg="mod">
          <ac:chgData name="Joy Lutheran" userId="9b7ebc1839e6e2a6" providerId="LiveId" clId="{35250172-A55F-478D-896C-674B642F74CD}" dt="2026-09-30T15:49:17.830" v="1258" actId="20577"/>
          <ac:spMkLst>
            <pc:docMk/>
            <pc:sldMk cId="2594740571" sldId="265"/>
            <ac:spMk id="5" creationId="{772DEA2F-DD98-A753-C87A-3DB77F8982B0}"/>
          </ac:spMkLst>
        </pc:spChg>
      </pc:sldChg>
      <pc:sldChg chg="add">
        <pc:chgData name="Joy Lutheran" userId="9b7ebc1839e6e2a6" providerId="LiveId" clId="{35250172-A55F-478D-896C-674B642F74CD}" dt="2026-09-30T15:44:14.529" v="1208"/>
        <pc:sldMkLst>
          <pc:docMk/>
          <pc:sldMk cId="981756267" sldId="294"/>
        </pc:sldMkLst>
      </pc:sldChg>
      <pc:sldChg chg="add">
        <pc:chgData name="Joy Lutheran" userId="9b7ebc1839e6e2a6" providerId="LiveId" clId="{35250172-A55F-478D-896C-674B642F74CD}" dt="2026-09-30T15:44:14.529" v="1208"/>
        <pc:sldMkLst>
          <pc:docMk/>
          <pc:sldMk cId="3326086822" sldId="295"/>
        </pc:sldMkLst>
      </pc:sldChg>
      <pc:sldChg chg="add">
        <pc:chgData name="Joy Lutheran" userId="9b7ebc1839e6e2a6" providerId="LiveId" clId="{35250172-A55F-478D-896C-674B642F74CD}" dt="2026-09-30T15:44:14.529" v="1208"/>
        <pc:sldMkLst>
          <pc:docMk/>
          <pc:sldMk cId="3319801904" sldId="296"/>
        </pc:sldMkLst>
      </pc:sldChg>
      <pc:sldChg chg="add">
        <pc:chgData name="Joy Lutheran" userId="9b7ebc1839e6e2a6" providerId="LiveId" clId="{35250172-A55F-478D-896C-674B642F74CD}" dt="2026-09-30T15:44:14.529" v="1208"/>
        <pc:sldMkLst>
          <pc:docMk/>
          <pc:sldMk cId="449217412" sldId="297"/>
        </pc:sldMkLst>
      </pc:sldChg>
      <pc:sldChg chg="add">
        <pc:chgData name="Joy Lutheran" userId="9b7ebc1839e6e2a6" providerId="LiveId" clId="{35250172-A55F-478D-896C-674B642F74CD}" dt="2026-09-30T15:44:14.529" v="1208"/>
        <pc:sldMkLst>
          <pc:docMk/>
          <pc:sldMk cId="2664391732" sldId="298"/>
        </pc:sldMkLst>
      </pc:sldChg>
      <pc:sldChg chg="add">
        <pc:chgData name="Joy Lutheran" userId="9b7ebc1839e6e2a6" providerId="LiveId" clId="{35250172-A55F-478D-896C-674B642F74CD}" dt="2026-09-30T15:44:14.529" v="1208"/>
        <pc:sldMkLst>
          <pc:docMk/>
          <pc:sldMk cId="2334852353" sldId="299"/>
        </pc:sldMkLst>
      </pc:sldChg>
      <pc:sldChg chg="add">
        <pc:chgData name="Joy Lutheran" userId="9b7ebc1839e6e2a6" providerId="LiveId" clId="{35250172-A55F-478D-896C-674B642F74CD}" dt="2026-09-30T15:44:14.529" v="1208"/>
        <pc:sldMkLst>
          <pc:docMk/>
          <pc:sldMk cId="3902316763" sldId="300"/>
        </pc:sldMkLst>
      </pc:sldChg>
      <pc:sldChg chg="add">
        <pc:chgData name="Joy Lutheran" userId="9b7ebc1839e6e2a6" providerId="LiveId" clId="{35250172-A55F-478D-896C-674B642F74CD}" dt="2026-09-30T15:44:14.529" v="1208"/>
        <pc:sldMkLst>
          <pc:docMk/>
          <pc:sldMk cId="1344483943" sldId="301"/>
        </pc:sldMkLst>
      </pc:sldChg>
      <pc:sldChg chg="add">
        <pc:chgData name="Joy Lutheran" userId="9b7ebc1839e6e2a6" providerId="LiveId" clId="{35250172-A55F-478D-896C-674B642F74CD}" dt="2026-09-30T15:44:14.529" v="1208"/>
        <pc:sldMkLst>
          <pc:docMk/>
          <pc:sldMk cId="1179514795" sldId="302"/>
        </pc:sldMkLst>
      </pc:sldChg>
      <pc:sldChg chg="add">
        <pc:chgData name="Joy Lutheran" userId="9b7ebc1839e6e2a6" providerId="LiveId" clId="{35250172-A55F-478D-896C-674B642F74CD}" dt="2026-09-30T15:44:14.529" v="1208"/>
        <pc:sldMkLst>
          <pc:docMk/>
          <pc:sldMk cId="797422544" sldId="303"/>
        </pc:sldMkLst>
      </pc:sldChg>
      <pc:sldChg chg="add">
        <pc:chgData name="Joy Lutheran" userId="9b7ebc1839e6e2a6" providerId="LiveId" clId="{35250172-A55F-478D-896C-674B642F74CD}" dt="2026-09-30T15:44:14.529" v="1208"/>
        <pc:sldMkLst>
          <pc:docMk/>
          <pc:sldMk cId="3517054488" sldId="304"/>
        </pc:sldMkLst>
      </pc:sldChg>
      <pc:sldChg chg="add">
        <pc:chgData name="Joy Lutheran" userId="9b7ebc1839e6e2a6" providerId="LiveId" clId="{35250172-A55F-478D-896C-674B642F74CD}" dt="2026-09-30T15:44:14.529" v="1208"/>
        <pc:sldMkLst>
          <pc:docMk/>
          <pc:sldMk cId="527237751" sldId="305"/>
        </pc:sldMkLst>
      </pc:sldChg>
      <pc:sldChg chg="del">
        <pc:chgData name="Joy Lutheran" userId="9b7ebc1839e6e2a6" providerId="LiveId" clId="{35250172-A55F-478D-896C-674B642F74CD}" dt="2026-09-30T14:53:33.649" v="836" actId="47"/>
        <pc:sldMkLst>
          <pc:docMk/>
          <pc:sldMk cId="3556593680" sldId="321"/>
        </pc:sldMkLst>
      </pc:sldChg>
      <pc:sldChg chg="del">
        <pc:chgData name="Joy Lutheran" userId="9b7ebc1839e6e2a6" providerId="LiveId" clId="{35250172-A55F-478D-896C-674B642F74CD}" dt="2026-09-30T14:53:35.925" v="837" actId="47"/>
        <pc:sldMkLst>
          <pc:docMk/>
          <pc:sldMk cId="4115944489" sldId="323"/>
        </pc:sldMkLst>
      </pc:sldChg>
      <pc:sldChg chg="add">
        <pc:chgData name="Joy Lutheran" userId="9b7ebc1839e6e2a6" providerId="LiveId" clId="{35250172-A55F-478D-896C-674B642F74CD}" dt="2026-09-30T15:08:15.081" v="961"/>
        <pc:sldMkLst>
          <pc:docMk/>
          <pc:sldMk cId="678723859" sldId="1781"/>
        </pc:sldMkLst>
      </pc:sldChg>
      <pc:sldChg chg="add">
        <pc:chgData name="Joy Lutheran" userId="9b7ebc1839e6e2a6" providerId="LiveId" clId="{35250172-A55F-478D-896C-674B642F74CD}" dt="2026-09-30T15:08:15.081" v="961"/>
        <pc:sldMkLst>
          <pc:docMk/>
          <pc:sldMk cId="4102691375" sldId="1782"/>
        </pc:sldMkLst>
      </pc:sldChg>
      <pc:sldChg chg="add">
        <pc:chgData name="Joy Lutheran" userId="9b7ebc1839e6e2a6" providerId="LiveId" clId="{35250172-A55F-478D-896C-674B642F74CD}" dt="2026-09-30T15:08:15.081" v="961"/>
        <pc:sldMkLst>
          <pc:docMk/>
          <pc:sldMk cId="3339601534" sldId="1783"/>
        </pc:sldMkLst>
      </pc:sldChg>
      <pc:sldChg chg="add">
        <pc:chgData name="Joy Lutheran" userId="9b7ebc1839e6e2a6" providerId="LiveId" clId="{35250172-A55F-478D-896C-674B642F74CD}" dt="2026-09-30T15:08:15.081" v="961"/>
        <pc:sldMkLst>
          <pc:docMk/>
          <pc:sldMk cId="1161226922" sldId="1784"/>
        </pc:sldMkLst>
      </pc:sldChg>
      <pc:sldChg chg="del">
        <pc:chgData name="Joy Lutheran" userId="9b7ebc1839e6e2a6" providerId="LiveId" clId="{35250172-A55F-478D-896C-674B642F74CD}" dt="2026-09-30T15:07:29.314" v="955" actId="47"/>
        <pc:sldMkLst>
          <pc:docMk/>
          <pc:sldMk cId="2749663354" sldId="2312"/>
        </pc:sldMkLst>
      </pc:sldChg>
      <pc:sldChg chg="del">
        <pc:chgData name="Joy Lutheran" userId="9b7ebc1839e6e2a6" providerId="LiveId" clId="{35250172-A55F-478D-896C-674B642F74CD}" dt="2026-09-30T15:07:31.865" v="957" actId="47"/>
        <pc:sldMkLst>
          <pc:docMk/>
          <pc:sldMk cId="420874219" sldId="2313"/>
        </pc:sldMkLst>
      </pc:sldChg>
      <pc:sldChg chg="del">
        <pc:chgData name="Joy Lutheran" userId="9b7ebc1839e6e2a6" providerId="LiveId" clId="{35250172-A55F-478D-896C-674B642F74CD}" dt="2026-09-30T15:07:33.080" v="958" actId="47"/>
        <pc:sldMkLst>
          <pc:docMk/>
          <pc:sldMk cId="3629246660" sldId="2314"/>
        </pc:sldMkLst>
      </pc:sldChg>
      <pc:sldChg chg="del">
        <pc:chgData name="Joy Lutheran" userId="9b7ebc1839e6e2a6" providerId="LiveId" clId="{35250172-A55F-478D-896C-674B642F74CD}" dt="2026-09-30T15:07:35.398" v="960" actId="47"/>
        <pc:sldMkLst>
          <pc:docMk/>
          <pc:sldMk cId="770131648" sldId="2315"/>
        </pc:sldMkLst>
      </pc:sldChg>
      <pc:sldChg chg="del">
        <pc:chgData name="Joy Lutheran" userId="9b7ebc1839e6e2a6" providerId="LiveId" clId="{35250172-A55F-478D-896C-674B642F74CD}" dt="2026-09-30T15:07:25.566" v="952" actId="47"/>
        <pc:sldMkLst>
          <pc:docMk/>
          <pc:sldMk cId="2404330772" sldId="2900"/>
        </pc:sldMkLst>
      </pc:sldChg>
      <pc:sldChg chg="del">
        <pc:chgData name="Joy Lutheran" userId="9b7ebc1839e6e2a6" providerId="LiveId" clId="{35250172-A55F-478D-896C-674B642F74CD}" dt="2026-09-30T15:07:28.098" v="954" actId="47"/>
        <pc:sldMkLst>
          <pc:docMk/>
          <pc:sldMk cId="3775177776" sldId="2901"/>
        </pc:sldMkLst>
      </pc:sldChg>
      <pc:sldChg chg="del">
        <pc:chgData name="Joy Lutheran" userId="9b7ebc1839e6e2a6" providerId="LiveId" clId="{35250172-A55F-478D-896C-674B642F74CD}" dt="2026-09-30T15:07:27.066" v="953" actId="47"/>
        <pc:sldMkLst>
          <pc:docMk/>
          <pc:sldMk cId="1688146977" sldId="2902"/>
        </pc:sldMkLst>
      </pc:sldChg>
      <pc:sldChg chg="del">
        <pc:chgData name="Joy Lutheran" userId="9b7ebc1839e6e2a6" providerId="LiveId" clId="{35250172-A55F-478D-896C-674B642F74CD}" dt="2026-09-30T15:07:30.781" v="956" actId="47"/>
        <pc:sldMkLst>
          <pc:docMk/>
          <pc:sldMk cId="676489220" sldId="2903"/>
        </pc:sldMkLst>
      </pc:sldChg>
      <pc:sldChg chg="del">
        <pc:chgData name="Joy Lutheran" userId="9b7ebc1839e6e2a6" providerId="LiveId" clId="{35250172-A55F-478D-896C-674B642F74CD}" dt="2026-09-30T15:07:34.249" v="959" actId="47"/>
        <pc:sldMkLst>
          <pc:docMk/>
          <pc:sldMk cId="3353666142" sldId="2904"/>
        </pc:sldMkLst>
      </pc:sldChg>
      <pc:sldChg chg="add">
        <pc:chgData name="Joy Lutheran" userId="9b7ebc1839e6e2a6" providerId="LiveId" clId="{35250172-A55F-478D-896C-674B642F74CD}" dt="2026-09-30T15:44:14.529" v="1208"/>
        <pc:sldMkLst>
          <pc:docMk/>
          <pc:sldMk cId="287155980" sldId="4565"/>
        </pc:sldMkLst>
      </pc:sldChg>
      <pc:sldChg chg="del">
        <pc:chgData name="Joy Lutheran" userId="9b7ebc1839e6e2a6" providerId="LiveId" clId="{35250172-A55F-478D-896C-674B642F74CD}" dt="2026-09-30T14:53:31.348" v="834" actId="47"/>
        <pc:sldMkLst>
          <pc:docMk/>
          <pc:sldMk cId="3240958014" sldId="6613"/>
        </pc:sldMkLst>
      </pc:sldChg>
      <pc:sldChg chg="del">
        <pc:chgData name="Joy Lutheran" userId="9b7ebc1839e6e2a6" providerId="LiveId" clId="{35250172-A55F-478D-896C-674B642F74CD}" dt="2026-09-30T14:53:32.497" v="835" actId="47"/>
        <pc:sldMkLst>
          <pc:docMk/>
          <pc:sldMk cId="1981397312" sldId="6614"/>
        </pc:sldMkLst>
      </pc:sldChg>
      <pc:sldChg chg="del">
        <pc:chgData name="Joy Lutheran" userId="9b7ebc1839e6e2a6" providerId="LiveId" clId="{35250172-A55F-478D-896C-674B642F74CD}" dt="2026-09-30T14:53:37.930" v="838" actId="47"/>
        <pc:sldMkLst>
          <pc:docMk/>
          <pc:sldMk cId="2769000394" sldId="6615"/>
        </pc:sldMkLst>
      </pc:sldChg>
      <pc:sldChg chg="del">
        <pc:chgData name="Joy Lutheran" userId="9b7ebc1839e6e2a6" providerId="LiveId" clId="{35250172-A55F-478D-896C-674B642F74CD}" dt="2026-09-30T14:53:39.197" v="839" actId="47"/>
        <pc:sldMkLst>
          <pc:docMk/>
          <pc:sldMk cId="3257311224" sldId="6616"/>
        </pc:sldMkLst>
      </pc:sldChg>
      <pc:sldChg chg="add">
        <pc:chgData name="Joy Lutheran" userId="9b7ebc1839e6e2a6" providerId="LiveId" clId="{35250172-A55F-478D-896C-674B642F74CD}" dt="2026-09-30T15:21:44.234" v="1064"/>
        <pc:sldMkLst>
          <pc:docMk/>
          <pc:sldMk cId="3236119597" sldId="6838"/>
        </pc:sldMkLst>
      </pc:sldChg>
      <pc:sldChg chg="del">
        <pc:chgData name="Joy Lutheran" userId="9b7ebc1839e6e2a6" providerId="LiveId" clId="{35250172-A55F-478D-896C-674B642F74CD}" dt="2026-09-30T15:43:15.476" v="1207" actId="47"/>
        <pc:sldMkLst>
          <pc:docMk/>
          <pc:sldMk cId="1554177059" sldId="7229"/>
        </pc:sldMkLst>
      </pc:sldChg>
      <pc:sldChg chg="del">
        <pc:chgData name="Joy Lutheran" userId="9b7ebc1839e6e2a6" providerId="LiveId" clId="{35250172-A55F-478D-896C-674B642F74CD}" dt="2026-09-30T15:42:44.551" v="1187" actId="47"/>
        <pc:sldMkLst>
          <pc:docMk/>
          <pc:sldMk cId="3108773696" sldId="7230"/>
        </pc:sldMkLst>
      </pc:sldChg>
      <pc:sldChg chg="del">
        <pc:chgData name="Joy Lutheran" userId="9b7ebc1839e6e2a6" providerId="LiveId" clId="{35250172-A55F-478D-896C-674B642F74CD}" dt="2026-09-30T15:42:45.520" v="1188" actId="47"/>
        <pc:sldMkLst>
          <pc:docMk/>
          <pc:sldMk cId="3471878789" sldId="7231"/>
        </pc:sldMkLst>
      </pc:sldChg>
      <pc:sldChg chg="del">
        <pc:chgData name="Joy Lutheran" userId="9b7ebc1839e6e2a6" providerId="LiveId" clId="{35250172-A55F-478D-896C-674B642F74CD}" dt="2026-09-30T15:42:47.043" v="1189" actId="47"/>
        <pc:sldMkLst>
          <pc:docMk/>
          <pc:sldMk cId="2376242083" sldId="7232"/>
        </pc:sldMkLst>
      </pc:sldChg>
      <pc:sldChg chg="del">
        <pc:chgData name="Joy Lutheran" userId="9b7ebc1839e6e2a6" providerId="LiveId" clId="{35250172-A55F-478D-896C-674B642F74CD}" dt="2026-09-30T15:42:48.099" v="1190" actId="47"/>
        <pc:sldMkLst>
          <pc:docMk/>
          <pc:sldMk cId="1486797446" sldId="7233"/>
        </pc:sldMkLst>
      </pc:sldChg>
      <pc:sldChg chg="del">
        <pc:chgData name="Joy Lutheran" userId="9b7ebc1839e6e2a6" providerId="LiveId" clId="{35250172-A55F-478D-896C-674B642F74CD}" dt="2026-09-30T15:42:49.874" v="1191" actId="47"/>
        <pc:sldMkLst>
          <pc:docMk/>
          <pc:sldMk cId="3665767957" sldId="7234"/>
        </pc:sldMkLst>
      </pc:sldChg>
      <pc:sldChg chg="del">
        <pc:chgData name="Joy Lutheran" userId="9b7ebc1839e6e2a6" providerId="LiveId" clId="{35250172-A55F-478D-896C-674B642F74CD}" dt="2026-09-30T15:42:51.014" v="1192" actId="47"/>
        <pc:sldMkLst>
          <pc:docMk/>
          <pc:sldMk cId="1904015531" sldId="7235"/>
        </pc:sldMkLst>
      </pc:sldChg>
      <pc:sldChg chg="del">
        <pc:chgData name="Joy Lutheran" userId="9b7ebc1839e6e2a6" providerId="LiveId" clId="{35250172-A55F-478D-896C-674B642F74CD}" dt="2026-09-30T15:42:52.090" v="1193" actId="47"/>
        <pc:sldMkLst>
          <pc:docMk/>
          <pc:sldMk cId="1756436124" sldId="7236"/>
        </pc:sldMkLst>
      </pc:sldChg>
      <pc:sldChg chg="del">
        <pc:chgData name="Joy Lutheran" userId="9b7ebc1839e6e2a6" providerId="LiveId" clId="{35250172-A55F-478D-896C-674B642F74CD}" dt="2026-09-30T15:42:53.244" v="1194" actId="47"/>
        <pc:sldMkLst>
          <pc:docMk/>
          <pc:sldMk cId="702678190" sldId="7237"/>
        </pc:sldMkLst>
      </pc:sldChg>
      <pc:sldChg chg="addSp delSp modSp mod modNotesTx">
        <pc:chgData name="Joy Lutheran" userId="9b7ebc1839e6e2a6" providerId="LiveId" clId="{35250172-A55F-478D-896C-674B642F74CD}" dt="2026-09-30T14:22:45.724" v="723" actId="1076"/>
        <pc:sldMkLst>
          <pc:docMk/>
          <pc:sldMk cId="837912949" sldId="7261"/>
        </pc:sldMkLst>
        <pc:spChg chg="mod">
          <ac:chgData name="Joy Lutheran" userId="9b7ebc1839e6e2a6" providerId="LiveId" clId="{35250172-A55F-478D-896C-674B642F74CD}" dt="2026-09-30T14:20:57.414" v="716" actId="20577"/>
          <ac:spMkLst>
            <pc:docMk/>
            <pc:sldMk cId="837912949" sldId="7261"/>
            <ac:spMk id="9" creationId="{B47241FA-491B-0619-BA43-259EE6015B32}"/>
          </ac:spMkLst>
        </pc:spChg>
        <pc:picChg chg="del mod">
          <ac:chgData name="Joy Lutheran" userId="9b7ebc1839e6e2a6" providerId="LiveId" clId="{35250172-A55F-478D-896C-674B642F74CD}" dt="2026-09-30T14:20:13.304" v="655" actId="478"/>
          <ac:picMkLst>
            <pc:docMk/>
            <pc:sldMk cId="837912949" sldId="7261"/>
            <ac:picMk id="5" creationId="{22D4A915-5D9F-F456-03E1-8B0A46411813}"/>
          </ac:picMkLst>
        </pc:picChg>
        <pc:picChg chg="add mod">
          <ac:chgData name="Joy Lutheran" userId="9b7ebc1839e6e2a6" providerId="LiveId" clId="{35250172-A55F-478D-896C-674B642F74CD}" dt="2026-09-30T14:22:45.724" v="723" actId="1076"/>
          <ac:picMkLst>
            <pc:docMk/>
            <pc:sldMk cId="837912949" sldId="7261"/>
            <ac:picMk id="6" creationId="{1DFAC4AE-57A5-7B89-AD41-A4C76B1E22DD}"/>
          </ac:picMkLst>
        </pc:picChg>
      </pc:sldChg>
      <pc:sldChg chg="addSp delSp modSp mod">
        <pc:chgData name="Joy Lutheran" userId="9b7ebc1839e6e2a6" providerId="LiveId" clId="{35250172-A55F-478D-896C-674B642F74CD}" dt="2026-09-30T14:49:00.477" v="773" actId="1076"/>
        <pc:sldMkLst>
          <pc:docMk/>
          <pc:sldMk cId="924151383" sldId="7263"/>
        </pc:sldMkLst>
        <pc:spChg chg="mod">
          <ac:chgData name="Joy Lutheran" userId="9b7ebc1839e6e2a6" providerId="LiveId" clId="{35250172-A55F-478D-896C-674B642F74CD}" dt="2026-09-30T14:47:38.936" v="768" actId="20577"/>
          <ac:spMkLst>
            <pc:docMk/>
            <pc:sldMk cId="924151383" sldId="7263"/>
            <ac:spMk id="6" creationId="{ECCD675D-AE9E-C619-E6E2-8D2BE08E6FE0}"/>
          </ac:spMkLst>
        </pc:spChg>
        <pc:picChg chg="add mod">
          <ac:chgData name="Joy Lutheran" userId="9b7ebc1839e6e2a6" providerId="LiveId" clId="{35250172-A55F-478D-896C-674B642F74CD}" dt="2026-09-30T14:49:00.477" v="773" actId="1076"/>
          <ac:picMkLst>
            <pc:docMk/>
            <pc:sldMk cId="924151383" sldId="7263"/>
            <ac:picMk id="3" creationId="{1170B49D-23DC-7EC7-C832-9B88B5FBAAFE}"/>
          </ac:picMkLst>
        </pc:picChg>
        <pc:picChg chg="del">
          <ac:chgData name="Joy Lutheran" userId="9b7ebc1839e6e2a6" providerId="LiveId" clId="{35250172-A55F-478D-896C-674B642F74CD}" dt="2026-09-30T14:47:26.882" v="753" actId="478"/>
          <ac:picMkLst>
            <pc:docMk/>
            <pc:sldMk cId="924151383" sldId="7263"/>
            <ac:picMk id="4" creationId="{D1F4006C-4E99-8E4C-FC95-DC6565F32929}"/>
          </ac:picMkLst>
        </pc:picChg>
      </pc:sldChg>
      <pc:sldChg chg="addSp delSp modSp add del mod modNotesTx">
        <pc:chgData name="Joy Lutheran" userId="9b7ebc1839e6e2a6" providerId="LiveId" clId="{35250172-A55F-478D-896C-674B642F74CD}" dt="2026-09-30T14:08:05.585" v="399" actId="14100"/>
        <pc:sldMkLst>
          <pc:docMk/>
          <pc:sldMk cId="3915699112" sldId="7732"/>
        </pc:sldMkLst>
        <pc:spChg chg="mod">
          <ac:chgData name="Joy Lutheran" userId="9b7ebc1839e6e2a6" providerId="LiveId" clId="{35250172-A55F-478D-896C-674B642F74CD}" dt="2026-09-30T13:57:47.665" v="371" actId="1076"/>
          <ac:spMkLst>
            <pc:docMk/>
            <pc:sldMk cId="3915699112" sldId="7732"/>
            <ac:spMk id="8" creationId="{12A52622-F32A-ACB2-BCC2-AB7B9E686E25}"/>
          </ac:spMkLst>
        </pc:spChg>
        <pc:picChg chg="del">
          <ac:chgData name="Joy Lutheran" userId="9b7ebc1839e6e2a6" providerId="LiveId" clId="{35250172-A55F-478D-896C-674B642F74CD}" dt="2026-09-30T13:58:59.594" v="395" actId="478"/>
          <ac:picMkLst>
            <pc:docMk/>
            <pc:sldMk cId="3915699112" sldId="7732"/>
            <ac:picMk id="3" creationId="{0C036D44-848E-7C36-D5F1-D1D9B62C7A87}"/>
          </ac:picMkLst>
        </pc:picChg>
        <pc:picChg chg="add mod">
          <ac:chgData name="Joy Lutheran" userId="9b7ebc1839e6e2a6" providerId="LiveId" clId="{35250172-A55F-478D-896C-674B642F74CD}" dt="2026-09-30T14:08:05.585" v="399" actId="14100"/>
          <ac:picMkLst>
            <pc:docMk/>
            <pc:sldMk cId="3915699112" sldId="7732"/>
            <ac:picMk id="4" creationId="{6E3C64E0-AFE7-0311-72FD-A9B2FEE3E5B6}"/>
          </ac:picMkLst>
        </pc:picChg>
      </pc:sldChg>
      <pc:sldChg chg="addSp delSp modSp mod modNotesTx">
        <pc:chgData name="Joy Lutheran" userId="9b7ebc1839e6e2a6" providerId="LiveId" clId="{35250172-A55F-478D-896C-674B642F74CD}" dt="2026-09-30T14:45:55.366" v="752" actId="113"/>
        <pc:sldMkLst>
          <pc:docMk/>
          <pc:sldMk cId="161289704" sldId="7733"/>
        </pc:sldMkLst>
        <pc:spChg chg="mod">
          <ac:chgData name="Joy Lutheran" userId="9b7ebc1839e6e2a6" providerId="LiveId" clId="{35250172-A55F-478D-896C-674B642F74CD}" dt="2026-09-30T14:44:39.890" v="744" actId="20577"/>
          <ac:spMkLst>
            <pc:docMk/>
            <pc:sldMk cId="161289704" sldId="7733"/>
            <ac:spMk id="9" creationId="{4823B19E-06BA-8BE0-CADA-E33EB3A8BB10}"/>
          </ac:spMkLst>
        </pc:spChg>
        <pc:picChg chg="add mod">
          <ac:chgData name="Joy Lutheran" userId="9b7ebc1839e6e2a6" providerId="LiveId" clId="{35250172-A55F-478D-896C-674B642F74CD}" dt="2026-09-30T14:45:09.740" v="750" actId="1076"/>
          <ac:picMkLst>
            <pc:docMk/>
            <pc:sldMk cId="161289704" sldId="7733"/>
            <ac:picMk id="3" creationId="{DFA0833D-ADDA-55F7-D5F6-C92480E1D736}"/>
          </ac:picMkLst>
        </pc:picChg>
        <pc:picChg chg="del mod">
          <ac:chgData name="Joy Lutheran" userId="9b7ebc1839e6e2a6" providerId="LiveId" clId="{35250172-A55F-478D-896C-674B642F74CD}" dt="2026-09-30T14:34:50.758" v="738" actId="478"/>
          <ac:picMkLst>
            <pc:docMk/>
            <pc:sldMk cId="161289704" sldId="7733"/>
            <ac:picMk id="4" creationId="{A47E2524-44B4-134E-89BA-33675CF909C6}"/>
          </ac:picMkLst>
        </pc:picChg>
      </pc:sldChg>
      <pc:sldChg chg="addSp delSp modSp add mod">
        <pc:chgData name="Joy Lutheran" userId="9b7ebc1839e6e2a6" providerId="LiveId" clId="{35250172-A55F-478D-896C-674B642F74CD}" dt="2026-09-30T15:42:04.806" v="1186" actId="1076"/>
        <pc:sldMkLst>
          <pc:docMk/>
          <pc:sldMk cId="1631439915" sldId="7942"/>
        </pc:sldMkLst>
        <pc:spChg chg="add del mod">
          <ac:chgData name="Joy Lutheran" userId="9b7ebc1839e6e2a6" providerId="LiveId" clId="{35250172-A55F-478D-896C-674B642F74CD}" dt="2026-09-30T15:41:28.020" v="1154"/>
          <ac:spMkLst>
            <pc:docMk/>
            <pc:sldMk cId="1631439915" sldId="7942"/>
            <ac:spMk id="4" creationId="{6EAE7787-AF88-6487-3CAB-6DCB68D2E0DC}"/>
          </ac:spMkLst>
        </pc:spChg>
        <pc:spChg chg="add mod">
          <ac:chgData name="Joy Lutheran" userId="9b7ebc1839e6e2a6" providerId="LiveId" clId="{35250172-A55F-478D-896C-674B642F74CD}" dt="2026-09-30T15:41:26.570" v="1152" actId="207"/>
          <ac:spMkLst>
            <pc:docMk/>
            <pc:sldMk cId="1631439915" sldId="7942"/>
            <ac:spMk id="5" creationId="{6F7F6412-6334-86B7-1B51-ACCBBF5491DF}"/>
          </ac:spMkLst>
        </pc:spChg>
        <pc:spChg chg="add mod">
          <ac:chgData name="Joy Lutheran" userId="9b7ebc1839e6e2a6" providerId="LiveId" clId="{35250172-A55F-478D-896C-674B642F74CD}" dt="2026-09-30T15:42:04.806" v="1186" actId="1076"/>
          <ac:spMkLst>
            <pc:docMk/>
            <pc:sldMk cId="1631439915" sldId="7942"/>
            <ac:spMk id="6" creationId="{CE0422A7-21E7-3F1A-DE7D-8C4A376C1E68}"/>
          </ac:spMkLst>
        </pc:spChg>
      </pc:sldChg>
      <pc:sldChg chg="modSp mod">
        <pc:chgData name="Joy Lutheran" userId="9b7ebc1839e6e2a6" providerId="LiveId" clId="{35250172-A55F-478D-896C-674B642F74CD}" dt="2026-09-30T15:51:33.110" v="1280" actId="1076"/>
        <pc:sldMkLst>
          <pc:docMk/>
          <pc:sldMk cId="2002827573" sldId="8128"/>
        </pc:sldMkLst>
        <pc:spChg chg="mod">
          <ac:chgData name="Joy Lutheran" userId="9b7ebc1839e6e2a6" providerId="LiveId" clId="{35250172-A55F-478D-896C-674B642F74CD}" dt="2026-09-30T15:51:33.110" v="1280" actId="1076"/>
          <ac:spMkLst>
            <pc:docMk/>
            <pc:sldMk cId="2002827573" sldId="8128"/>
            <ac:spMk id="5" creationId="{FF102064-A751-B51A-ED58-55D0A9F4481A}"/>
          </ac:spMkLst>
        </pc:spChg>
      </pc:sldChg>
      <pc:sldChg chg="del">
        <pc:chgData name="Joy Lutheran" userId="9b7ebc1839e6e2a6" providerId="LiveId" clId="{35250172-A55F-478D-896C-674B642F74CD}" dt="2026-09-30T15:40:17.539" v="1136" actId="47"/>
        <pc:sldMkLst>
          <pc:docMk/>
          <pc:sldMk cId="424608616" sldId="8156"/>
        </pc:sldMkLst>
      </pc:sldChg>
      <pc:sldChg chg="del">
        <pc:chgData name="Joy Lutheran" userId="9b7ebc1839e6e2a6" providerId="LiveId" clId="{35250172-A55F-478D-896C-674B642F74CD}" dt="2026-09-30T15:40:18.574" v="1137" actId="47"/>
        <pc:sldMkLst>
          <pc:docMk/>
          <pc:sldMk cId="1485735689" sldId="8193"/>
        </pc:sldMkLst>
      </pc:sldChg>
      <pc:sldChg chg="del">
        <pc:chgData name="Joy Lutheran" userId="9b7ebc1839e6e2a6" providerId="LiveId" clId="{35250172-A55F-478D-896C-674B642F74CD}" dt="2026-09-30T15:40:19.796" v="1138" actId="47"/>
        <pc:sldMkLst>
          <pc:docMk/>
          <pc:sldMk cId="2179623959" sldId="8194"/>
        </pc:sldMkLst>
      </pc:sldChg>
      <pc:sldChg chg="del">
        <pc:chgData name="Joy Lutheran" userId="9b7ebc1839e6e2a6" providerId="LiveId" clId="{35250172-A55F-478D-896C-674B642F74CD}" dt="2026-09-30T15:40:20.930" v="1139" actId="47"/>
        <pc:sldMkLst>
          <pc:docMk/>
          <pc:sldMk cId="1089473478" sldId="8195"/>
        </pc:sldMkLst>
      </pc:sldChg>
      <pc:sldChg chg="del">
        <pc:chgData name="Joy Lutheran" userId="9b7ebc1839e6e2a6" providerId="LiveId" clId="{35250172-A55F-478D-896C-674B642F74CD}" dt="2026-09-30T15:40:23.260" v="1141" actId="47"/>
        <pc:sldMkLst>
          <pc:docMk/>
          <pc:sldMk cId="2690037834" sldId="8197"/>
        </pc:sldMkLst>
      </pc:sldChg>
      <pc:sldChg chg="del">
        <pc:chgData name="Joy Lutheran" userId="9b7ebc1839e6e2a6" providerId="LiveId" clId="{35250172-A55F-478D-896C-674B642F74CD}" dt="2026-09-30T15:40:22.179" v="1140" actId="47"/>
        <pc:sldMkLst>
          <pc:docMk/>
          <pc:sldMk cId="225576718" sldId="8198"/>
        </pc:sldMkLst>
      </pc:sldChg>
      <pc:sldChg chg="del">
        <pc:chgData name="Joy Lutheran" userId="9b7ebc1839e6e2a6" providerId="LiveId" clId="{35250172-A55F-478D-896C-674B642F74CD}" dt="2026-09-30T15:40:24.419" v="1142" actId="47"/>
        <pc:sldMkLst>
          <pc:docMk/>
          <pc:sldMk cId="4027785169" sldId="8199"/>
        </pc:sldMkLst>
      </pc:sldChg>
      <pc:sldChg chg="del">
        <pc:chgData name="Joy Lutheran" userId="9b7ebc1839e6e2a6" providerId="LiveId" clId="{35250172-A55F-478D-896C-674B642F74CD}" dt="2026-09-30T15:40:25.522" v="1143" actId="47"/>
        <pc:sldMkLst>
          <pc:docMk/>
          <pc:sldMk cId="227885121" sldId="8200"/>
        </pc:sldMkLst>
      </pc:sldChg>
      <pc:sldChg chg="del">
        <pc:chgData name="Joy Lutheran" userId="9b7ebc1839e6e2a6" providerId="LiveId" clId="{35250172-A55F-478D-896C-674B642F74CD}" dt="2026-09-30T15:40:26.651" v="1144" actId="47"/>
        <pc:sldMkLst>
          <pc:docMk/>
          <pc:sldMk cId="4261898681" sldId="8201"/>
        </pc:sldMkLst>
      </pc:sldChg>
      <pc:sldChg chg="del">
        <pc:chgData name="Joy Lutheran" userId="9b7ebc1839e6e2a6" providerId="LiveId" clId="{35250172-A55F-478D-896C-674B642F74CD}" dt="2026-09-30T15:40:27.776" v="1145" actId="47"/>
        <pc:sldMkLst>
          <pc:docMk/>
          <pc:sldMk cId="4154693697" sldId="8202"/>
        </pc:sldMkLst>
      </pc:sldChg>
      <pc:sldChg chg="del">
        <pc:chgData name="Joy Lutheran" userId="9b7ebc1839e6e2a6" providerId="LiveId" clId="{35250172-A55F-478D-896C-674B642F74CD}" dt="2026-09-30T15:40:28.944" v="1146" actId="47"/>
        <pc:sldMkLst>
          <pc:docMk/>
          <pc:sldMk cId="3895499611" sldId="8203"/>
        </pc:sldMkLst>
      </pc:sldChg>
      <pc:sldChg chg="del">
        <pc:chgData name="Joy Lutheran" userId="9b7ebc1839e6e2a6" providerId="LiveId" clId="{35250172-A55F-478D-896C-674B642F74CD}" dt="2026-09-30T15:40:30.031" v="1147" actId="47"/>
        <pc:sldMkLst>
          <pc:docMk/>
          <pc:sldMk cId="1797603012" sldId="8204"/>
        </pc:sldMkLst>
      </pc:sldChg>
      <pc:sldChg chg="addSp modSp add mod">
        <pc:chgData name="Joy Lutheran" userId="9b7ebc1839e6e2a6" providerId="LiveId" clId="{35250172-A55F-478D-896C-674B642F74CD}" dt="2026-09-30T15:22:19.819" v="1072" actId="120"/>
        <pc:sldMkLst>
          <pc:docMk/>
          <pc:sldMk cId="2265617407" sldId="8361"/>
        </pc:sldMkLst>
        <pc:spChg chg="mod">
          <ac:chgData name="Joy Lutheran" userId="9b7ebc1839e6e2a6" providerId="LiveId" clId="{35250172-A55F-478D-896C-674B642F74CD}" dt="2026-09-30T15:22:07.834" v="1065" actId="1076"/>
          <ac:spMkLst>
            <pc:docMk/>
            <pc:sldMk cId="2265617407" sldId="8361"/>
            <ac:spMk id="4" creationId="{3BDCC654-D253-2525-A967-C7CA2FF9D104}"/>
          </ac:spMkLst>
        </pc:spChg>
        <pc:spChg chg="add mod">
          <ac:chgData name="Joy Lutheran" userId="9b7ebc1839e6e2a6" providerId="LiveId" clId="{35250172-A55F-478D-896C-674B642F74CD}" dt="2026-09-30T15:22:19.819" v="1072" actId="120"/>
          <ac:spMkLst>
            <pc:docMk/>
            <pc:sldMk cId="2265617407" sldId="8361"/>
            <ac:spMk id="5" creationId="{7DEE0E36-FAB1-ED25-BD61-A2DD0D4F1678}"/>
          </ac:spMkLst>
        </pc:spChg>
      </pc:sldChg>
      <pc:sldChg chg="modSp del mod">
        <pc:chgData name="Joy Lutheran" userId="9b7ebc1839e6e2a6" providerId="LiveId" clId="{35250172-A55F-478D-896C-674B642F74CD}" dt="2026-09-30T15:22:29.328" v="1073" actId="47"/>
        <pc:sldMkLst>
          <pc:docMk/>
          <pc:sldMk cId="192587247" sldId="8540"/>
        </pc:sldMkLst>
        <pc:spChg chg="mod">
          <ac:chgData name="Joy Lutheran" userId="9b7ebc1839e6e2a6" providerId="LiveId" clId="{35250172-A55F-478D-896C-674B642F74CD}" dt="2026-09-30T15:20:56.608" v="1062" actId="20577"/>
          <ac:spMkLst>
            <pc:docMk/>
            <pc:sldMk cId="192587247" sldId="8540"/>
            <ac:spMk id="4" creationId="{44A23C1B-0F3F-594E-F486-8C51367059C0}"/>
          </ac:spMkLst>
        </pc:spChg>
      </pc:sldChg>
      <pc:sldChg chg="add">
        <pc:chgData name="Joy Lutheran" userId="9b7ebc1839e6e2a6" providerId="LiveId" clId="{35250172-A55F-478D-896C-674B642F74CD}" dt="2026-09-30T15:44:57.769" v="1209"/>
        <pc:sldMkLst>
          <pc:docMk/>
          <pc:sldMk cId="3664469376" sldId="8596"/>
        </pc:sldMkLst>
      </pc:sldChg>
      <pc:sldChg chg="add">
        <pc:chgData name="Joy Lutheran" userId="9b7ebc1839e6e2a6" providerId="LiveId" clId="{35250172-A55F-478D-896C-674B642F74CD}" dt="2026-09-30T15:44:57.769" v="1209"/>
        <pc:sldMkLst>
          <pc:docMk/>
          <pc:sldMk cId="3528952434" sldId="8597"/>
        </pc:sldMkLst>
      </pc:sldChg>
      <pc:sldChg chg="add">
        <pc:chgData name="Joy Lutheran" userId="9b7ebc1839e6e2a6" providerId="LiveId" clId="{35250172-A55F-478D-896C-674B642F74CD}" dt="2026-09-30T15:44:57.769" v="1209"/>
        <pc:sldMkLst>
          <pc:docMk/>
          <pc:sldMk cId="1749291978" sldId="8639"/>
        </pc:sldMkLst>
      </pc:sldChg>
      <pc:sldChg chg="add">
        <pc:chgData name="Joy Lutheran" userId="9b7ebc1839e6e2a6" providerId="LiveId" clId="{35250172-A55F-478D-896C-674B642F74CD}" dt="2026-09-30T15:44:57.769" v="1209"/>
        <pc:sldMkLst>
          <pc:docMk/>
          <pc:sldMk cId="1602489821" sldId="8640"/>
        </pc:sldMkLst>
      </pc:sldChg>
      <pc:sldChg chg="add">
        <pc:chgData name="Joy Lutheran" userId="9b7ebc1839e6e2a6" providerId="LiveId" clId="{35250172-A55F-478D-896C-674B642F74CD}" dt="2026-09-30T15:44:57.769" v="1209"/>
        <pc:sldMkLst>
          <pc:docMk/>
          <pc:sldMk cId="1742679665" sldId="8641"/>
        </pc:sldMkLst>
      </pc:sldChg>
      <pc:sldChg chg="add">
        <pc:chgData name="Joy Lutheran" userId="9b7ebc1839e6e2a6" providerId="LiveId" clId="{35250172-A55F-478D-896C-674B642F74CD}" dt="2026-09-30T15:44:57.769" v="1209"/>
        <pc:sldMkLst>
          <pc:docMk/>
          <pc:sldMk cId="1832525727" sldId="8642"/>
        </pc:sldMkLst>
      </pc:sldChg>
      <pc:sldChg chg="add">
        <pc:chgData name="Joy Lutheran" userId="9b7ebc1839e6e2a6" providerId="LiveId" clId="{35250172-A55F-478D-896C-674B642F74CD}" dt="2026-09-30T15:44:57.769" v="1209"/>
        <pc:sldMkLst>
          <pc:docMk/>
          <pc:sldMk cId="713695285" sldId="8643"/>
        </pc:sldMkLst>
      </pc:sldChg>
      <pc:sldChg chg="add">
        <pc:chgData name="Joy Lutheran" userId="9b7ebc1839e6e2a6" providerId="LiveId" clId="{35250172-A55F-478D-896C-674B642F74CD}" dt="2026-09-30T15:44:57.769" v="1209"/>
        <pc:sldMkLst>
          <pc:docMk/>
          <pc:sldMk cId="3133460147" sldId="8644"/>
        </pc:sldMkLst>
      </pc:sldChg>
      <pc:sldChg chg="add">
        <pc:chgData name="Joy Lutheran" userId="9b7ebc1839e6e2a6" providerId="LiveId" clId="{35250172-A55F-478D-896C-674B642F74CD}" dt="2026-09-30T15:44:57.769" v="1209"/>
        <pc:sldMkLst>
          <pc:docMk/>
          <pc:sldMk cId="3648225118" sldId="8645"/>
        </pc:sldMkLst>
      </pc:sldChg>
      <pc:sldChg chg="del">
        <pc:chgData name="Joy Lutheran" userId="9b7ebc1839e6e2a6" providerId="LiveId" clId="{35250172-A55F-478D-896C-674B642F74CD}" dt="2026-09-30T14:23:21.655" v="726" actId="47"/>
        <pc:sldMkLst>
          <pc:docMk/>
          <pc:sldMk cId="1082431757" sldId="8699"/>
        </pc:sldMkLst>
      </pc:sldChg>
      <pc:sldChg chg="add">
        <pc:chgData name="Joy Lutheran" userId="9b7ebc1839e6e2a6" providerId="LiveId" clId="{35250172-A55F-478D-896C-674B642F74CD}" dt="2026-09-30T15:40:54.339" v="1149"/>
        <pc:sldMkLst>
          <pc:docMk/>
          <pc:sldMk cId="765396585" sldId="8833"/>
        </pc:sldMkLst>
      </pc:sldChg>
      <pc:sldChg chg="addSp delSp modSp add del mod">
        <pc:chgData name="Joy Lutheran" userId="9b7ebc1839e6e2a6" providerId="LiveId" clId="{35250172-A55F-478D-896C-674B642F74CD}" dt="2026-09-30T16:01:31.739" v="1363" actId="47"/>
        <pc:sldMkLst>
          <pc:docMk/>
          <pc:sldMk cId="1754202397" sldId="8852"/>
        </pc:sldMkLst>
        <pc:spChg chg="mod ord">
          <ac:chgData name="Joy Lutheran" userId="9b7ebc1839e6e2a6" providerId="LiveId" clId="{35250172-A55F-478D-896C-674B642F74CD}" dt="2026-09-30T16:00:27.754" v="1361" actId="20577"/>
          <ac:spMkLst>
            <pc:docMk/>
            <pc:sldMk cId="1754202397" sldId="8852"/>
            <ac:spMk id="8" creationId="{DE7D270F-DC72-1762-7F05-22E89316E433}"/>
          </ac:spMkLst>
        </pc:spChg>
        <pc:picChg chg="del">
          <ac:chgData name="Joy Lutheran" userId="9b7ebc1839e6e2a6" providerId="LiveId" clId="{35250172-A55F-478D-896C-674B642F74CD}" dt="2026-09-30T15:56:38.678" v="1334" actId="478"/>
          <ac:picMkLst>
            <pc:docMk/>
            <pc:sldMk cId="1754202397" sldId="8852"/>
            <ac:picMk id="3" creationId="{38DAF8EE-036A-7A9D-5A87-30D4A3C11107}"/>
          </ac:picMkLst>
        </pc:picChg>
        <pc:picChg chg="add del">
          <ac:chgData name="Joy Lutheran" userId="9b7ebc1839e6e2a6" providerId="LiveId" clId="{35250172-A55F-478D-896C-674B642F74CD}" dt="2026-09-30T15:58:48.654" v="1336" actId="478"/>
          <ac:picMkLst>
            <pc:docMk/>
            <pc:sldMk cId="1754202397" sldId="8852"/>
            <ac:picMk id="5" creationId="{EB2E33A3-D742-D248-6E55-DF8F92C1E740}"/>
          </ac:picMkLst>
        </pc:picChg>
        <pc:picChg chg="add mod">
          <ac:chgData name="Joy Lutheran" userId="9b7ebc1839e6e2a6" providerId="LiveId" clId="{35250172-A55F-478D-896C-674B642F74CD}" dt="2026-09-30T15:59:53.212" v="1342" actId="14100"/>
          <ac:picMkLst>
            <pc:docMk/>
            <pc:sldMk cId="1754202397" sldId="8852"/>
            <ac:picMk id="7" creationId="{6D3D1977-70FE-C2F6-37B5-7CD20D887127}"/>
          </ac:picMkLst>
        </pc:picChg>
      </pc:sldChg>
      <pc:sldChg chg="modSp mod">
        <pc:chgData name="Joy Lutheran" userId="9b7ebc1839e6e2a6" providerId="LiveId" clId="{35250172-A55F-478D-896C-674B642F74CD}" dt="2026-09-30T14:10:51.018" v="441" actId="20577"/>
        <pc:sldMkLst>
          <pc:docMk/>
          <pc:sldMk cId="1616438875" sldId="8897"/>
        </pc:sldMkLst>
        <pc:spChg chg="mod">
          <ac:chgData name="Joy Lutheran" userId="9b7ebc1839e6e2a6" providerId="LiveId" clId="{35250172-A55F-478D-896C-674B642F74CD}" dt="2026-09-30T14:10:51.018" v="441" actId="20577"/>
          <ac:spMkLst>
            <pc:docMk/>
            <pc:sldMk cId="1616438875" sldId="8897"/>
            <ac:spMk id="4" creationId="{BE7D32A0-0368-D44B-140F-CCB33FFEE61D}"/>
          </ac:spMkLst>
        </pc:spChg>
        <pc:spChg chg="mod">
          <ac:chgData name="Joy Lutheran" userId="9b7ebc1839e6e2a6" providerId="LiveId" clId="{35250172-A55F-478D-896C-674B642F74CD}" dt="2026-09-30T14:09:00.106" v="407" actId="20577"/>
          <ac:spMkLst>
            <pc:docMk/>
            <pc:sldMk cId="1616438875" sldId="8897"/>
            <ac:spMk id="5" creationId="{2A9ACC2C-094E-1FA5-8807-78391498CC86}"/>
          </ac:spMkLst>
        </pc:spChg>
      </pc:sldChg>
      <pc:sldChg chg="modSp mod">
        <pc:chgData name="Joy Lutheran" userId="9b7ebc1839e6e2a6" providerId="LiveId" clId="{35250172-A55F-478D-896C-674B642F74CD}" dt="2026-10-01T12:54:03.414" v="1504" actId="1036"/>
        <pc:sldMkLst>
          <pc:docMk/>
          <pc:sldMk cId="2301790117" sldId="8916"/>
        </pc:sldMkLst>
        <pc:spChg chg="mod">
          <ac:chgData name="Joy Lutheran" userId="9b7ebc1839e6e2a6" providerId="LiveId" clId="{35250172-A55F-478D-896C-674B642F74CD}" dt="2026-10-01T12:54:03.414" v="1504" actId="1036"/>
          <ac:spMkLst>
            <pc:docMk/>
            <pc:sldMk cId="2301790117" sldId="8916"/>
            <ac:spMk id="5" creationId="{9E98A0FC-3DBF-6C6F-8FE4-68D21C0148B2}"/>
          </ac:spMkLst>
        </pc:spChg>
      </pc:sldChg>
      <pc:sldChg chg="modSp mod">
        <pc:chgData name="Joy Lutheran" userId="9b7ebc1839e6e2a6" providerId="LiveId" clId="{35250172-A55F-478D-896C-674B642F74CD}" dt="2026-09-30T13:41:27.296" v="92" actId="20577"/>
        <pc:sldMkLst>
          <pc:docMk/>
          <pc:sldMk cId="3693449688" sldId="8987"/>
        </pc:sldMkLst>
        <pc:spChg chg="mod">
          <ac:chgData name="Joy Lutheran" userId="9b7ebc1839e6e2a6" providerId="LiveId" clId="{35250172-A55F-478D-896C-674B642F74CD}" dt="2026-09-30T13:41:12.208" v="78" actId="20577"/>
          <ac:spMkLst>
            <pc:docMk/>
            <pc:sldMk cId="3693449688" sldId="8987"/>
            <ac:spMk id="5" creationId="{ACB4809D-D58F-31A1-7B72-0A0D9DA6F4BE}"/>
          </ac:spMkLst>
        </pc:spChg>
        <pc:spChg chg="mod">
          <ac:chgData name="Joy Lutheran" userId="9b7ebc1839e6e2a6" providerId="LiveId" clId="{35250172-A55F-478D-896C-674B642F74CD}" dt="2026-09-30T13:41:27.296" v="92" actId="20577"/>
          <ac:spMkLst>
            <pc:docMk/>
            <pc:sldMk cId="3693449688" sldId="8987"/>
            <ac:spMk id="6" creationId="{293305AD-2C1F-9A95-2EEE-24BF7BDDF2C0}"/>
          </ac:spMkLst>
        </pc:spChg>
      </pc:sldChg>
      <pc:sldChg chg="add">
        <pc:chgData name="Joy Lutheran" userId="9b7ebc1839e6e2a6" providerId="LiveId" clId="{35250172-A55F-478D-896C-674B642F74CD}" dt="2026-09-30T15:40:54.339" v="1149"/>
        <pc:sldMkLst>
          <pc:docMk/>
          <pc:sldMk cId="2307280130" sldId="9004"/>
        </pc:sldMkLst>
      </pc:sldChg>
      <pc:sldChg chg="add">
        <pc:chgData name="Joy Lutheran" userId="9b7ebc1839e6e2a6" providerId="LiveId" clId="{35250172-A55F-478D-896C-674B642F74CD}" dt="2026-09-30T15:40:54.339" v="1149"/>
        <pc:sldMkLst>
          <pc:docMk/>
          <pc:sldMk cId="1490691640" sldId="9005"/>
        </pc:sldMkLst>
      </pc:sldChg>
      <pc:sldChg chg="add">
        <pc:chgData name="Joy Lutheran" userId="9b7ebc1839e6e2a6" providerId="LiveId" clId="{35250172-A55F-478D-896C-674B642F74CD}" dt="2026-09-30T15:40:54.339" v="1149"/>
        <pc:sldMkLst>
          <pc:docMk/>
          <pc:sldMk cId="3638794207" sldId="9006"/>
        </pc:sldMkLst>
      </pc:sldChg>
      <pc:sldChg chg="add">
        <pc:chgData name="Joy Lutheran" userId="9b7ebc1839e6e2a6" providerId="LiveId" clId="{35250172-A55F-478D-896C-674B642F74CD}" dt="2026-09-30T15:40:54.339" v="1149"/>
        <pc:sldMkLst>
          <pc:docMk/>
          <pc:sldMk cId="41392637" sldId="9007"/>
        </pc:sldMkLst>
      </pc:sldChg>
      <pc:sldChg chg="add">
        <pc:chgData name="Joy Lutheran" userId="9b7ebc1839e6e2a6" providerId="LiveId" clId="{35250172-A55F-478D-896C-674B642F74CD}" dt="2026-09-30T15:40:54.339" v="1149"/>
        <pc:sldMkLst>
          <pc:docMk/>
          <pc:sldMk cId="3861122556" sldId="9008"/>
        </pc:sldMkLst>
      </pc:sldChg>
      <pc:sldChg chg="add">
        <pc:chgData name="Joy Lutheran" userId="9b7ebc1839e6e2a6" providerId="LiveId" clId="{35250172-A55F-478D-896C-674B642F74CD}" dt="2026-09-30T15:40:54.339" v="1149"/>
        <pc:sldMkLst>
          <pc:docMk/>
          <pc:sldMk cId="584276255" sldId="9009"/>
        </pc:sldMkLst>
      </pc:sldChg>
      <pc:sldChg chg="modSp mod">
        <pc:chgData name="Joy Lutheran" userId="9b7ebc1839e6e2a6" providerId="LiveId" clId="{35250172-A55F-478D-896C-674B642F74CD}" dt="2026-09-30T13:44:12.806" v="120" actId="6549"/>
        <pc:sldMkLst>
          <pc:docMk/>
          <pc:sldMk cId="234574696" sldId="9014"/>
        </pc:sldMkLst>
        <pc:spChg chg="mod">
          <ac:chgData name="Joy Lutheran" userId="9b7ebc1839e6e2a6" providerId="LiveId" clId="{35250172-A55F-478D-896C-674B642F74CD}" dt="2026-09-30T13:44:12.806" v="120" actId="6549"/>
          <ac:spMkLst>
            <pc:docMk/>
            <pc:sldMk cId="234574696" sldId="9014"/>
            <ac:spMk id="7" creationId="{802C0418-AB68-665E-52BE-B789E36333BB}"/>
          </ac:spMkLst>
        </pc:spChg>
      </pc:sldChg>
      <pc:sldChg chg="del">
        <pc:chgData name="Joy Lutheran" userId="9b7ebc1839e6e2a6" providerId="LiveId" clId="{35250172-A55F-478D-896C-674B642F74CD}" dt="2026-09-30T13:41:45.566" v="93" actId="47"/>
        <pc:sldMkLst>
          <pc:docMk/>
          <pc:sldMk cId="557428755" sldId="9015"/>
        </pc:sldMkLst>
      </pc:sldChg>
      <pc:sldChg chg="del">
        <pc:chgData name="Joy Lutheran" userId="9b7ebc1839e6e2a6" providerId="LiveId" clId="{35250172-A55F-478D-896C-674B642F74CD}" dt="2026-09-30T13:41:46.984" v="94" actId="47"/>
        <pc:sldMkLst>
          <pc:docMk/>
          <pc:sldMk cId="4260687337" sldId="9016"/>
        </pc:sldMkLst>
      </pc:sldChg>
      <pc:sldChg chg="del">
        <pc:chgData name="Joy Lutheran" userId="9b7ebc1839e6e2a6" providerId="LiveId" clId="{35250172-A55F-478D-896C-674B642F74CD}" dt="2026-09-30T13:41:48.625" v="95" actId="47"/>
        <pc:sldMkLst>
          <pc:docMk/>
          <pc:sldMk cId="2404407691" sldId="9017"/>
        </pc:sldMkLst>
      </pc:sldChg>
      <pc:sldChg chg="del">
        <pc:chgData name="Joy Lutheran" userId="9b7ebc1839e6e2a6" providerId="LiveId" clId="{35250172-A55F-478D-896C-674B642F74CD}" dt="2026-09-30T13:41:49.935" v="96" actId="47"/>
        <pc:sldMkLst>
          <pc:docMk/>
          <pc:sldMk cId="2408189406" sldId="9018"/>
        </pc:sldMkLst>
      </pc:sldChg>
      <pc:sldChg chg="del">
        <pc:chgData name="Joy Lutheran" userId="9b7ebc1839e6e2a6" providerId="LiveId" clId="{35250172-A55F-478D-896C-674B642F74CD}" dt="2026-09-30T13:41:51.217" v="97" actId="47"/>
        <pc:sldMkLst>
          <pc:docMk/>
          <pc:sldMk cId="34868792" sldId="9019"/>
        </pc:sldMkLst>
      </pc:sldChg>
      <pc:sldChg chg="addSp delSp modSp mod">
        <pc:chgData name="Joy Lutheran" userId="9b7ebc1839e6e2a6" providerId="LiveId" clId="{35250172-A55F-478D-896C-674B642F74CD}" dt="2026-10-01T12:18:47.299" v="1400" actId="6549"/>
        <pc:sldMkLst>
          <pc:docMk/>
          <pc:sldMk cId="3180780238" sldId="9250"/>
        </pc:sldMkLst>
        <pc:spChg chg="mod">
          <ac:chgData name="Joy Lutheran" userId="9b7ebc1839e6e2a6" providerId="LiveId" clId="{35250172-A55F-478D-896C-674B642F74CD}" dt="2026-10-01T12:18:47.299" v="1400" actId="6549"/>
          <ac:spMkLst>
            <pc:docMk/>
            <pc:sldMk cId="3180780238" sldId="9250"/>
            <ac:spMk id="5" creationId="{43F85A84-540D-DBD8-C30D-654A5BA14AC0}"/>
          </ac:spMkLst>
        </pc:spChg>
        <pc:picChg chg="add mod">
          <ac:chgData name="Joy Lutheran" userId="9b7ebc1839e6e2a6" providerId="LiveId" clId="{35250172-A55F-478D-896C-674B642F74CD}" dt="2026-09-30T13:36:37.311" v="19" actId="14100"/>
          <ac:picMkLst>
            <pc:docMk/>
            <pc:sldMk cId="3180780238" sldId="9250"/>
            <ac:picMk id="3" creationId="{BF77F3FF-B708-B86D-ADC3-4CFA9119CE0C}"/>
          </ac:picMkLst>
        </pc:picChg>
        <pc:picChg chg="mod">
          <ac:chgData name="Joy Lutheran" userId="9b7ebc1839e6e2a6" providerId="LiveId" clId="{35250172-A55F-478D-896C-674B642F74CD}" dt="2026-09-30T13:36:27.215" v="15" actId="1076"/>
          <ac:picMkLst>
            <pc:docMk/>
            <pc:sldMk cId="3180780238" sldId="9250"/>
            <ac:picMk id="4" creationId="{8231E996-D037-2885-D983-790852AE130D}"/>
          </ac:picMkLst>
        </pc:picChg>
        <pc:picChg chg="del">
          <ac:chgData name="Joy Lutheran" userId="9b7ebc1839e6e2a6" providerId="LiveId" clId="{35250172-A55F-478D-896C-674B642F74CD}" dt="2026-09-30T13:32:08.686" v="0" actId="478"/>
          <ac:picMkLst>
            <pc:docMk/>
            <pc:sldMk cId="3180780238" sldId="9250"/>
            <ac:picMk id="7" creationId="{D3D5BB50-A635-DDF7-E980-56D4A613F661}"/>
          </ac:picMkLst>
        </pc:picChg>
      </pc:sldChg>
      <pc:sldChg chg="addSp delSp modSp mod">
        <pc:chgData name="Joy Lutheran" userId="9b7ebc1839e6e2a6" providerId="LiveId" clId="{35250172-A55F-478D-896C-674B642F74CD}" dt="2026-09-30T13:38:35.637" v="62" actId="1076"/>
        <pc:sldMkLst>
          <pc:docMk/>
          <pc:sldMk cId="167840835" sldId="9251"/>
        </pc:sldMkLst>
        <pc:spChg chg="del mod">
          <ac:chgData name="Joy Lutheran" userId="9b7ebc1839e6e2a6" providerId="LiveId" clId="{35250172-A55F-478D-896C-674B642F74CD}" dt="2026-09-30T13:37:11.922" v="23" actId="478"/>
          <ac:spMkLst>
            <pc:docMk/>
            <pc:sldMk cId="167840835" sldId="9251"/>
            <ac:spMk id="6" creationId="{A90D1DF7-7907-33D0-B79F-239CF6A456E7}"/>
          </ac:spMkLst>
        </pc:spChg>
        <pc:spChg chg="add mod">
          <ac:chgData name="Joy Lutheran" userId="9b7ebc1839e6e2a6" providerId="LiveId" clId="{35250172-A55F-478D-896C-674B642F74CD}" dt="2026-09-30T13:38:35.637" v="62" actId="1076"/>
          <ac:spMkLst>
            <pc:docMk/>
            <pc:sldMk cId="167840835" sldId="9251"/>
            <ac:spMk id="7" creationId="{E0DCDE49-107F-81CA-4F45-4B133A73E2C5}"/>
          </ac:spMkLst>
        </pc:spChg>
        <pc:picChg chg="add mod">
          <ac:chgData name="Joy Lutheran" userId="9b7ebc1839e6e2a6" providerId="LiveId" clId="{35250172-A55F-478D-896C-674B642F74CD}" dt="2026-09-30T13:38:02.037" v="27" actId="1076"/>
          <ac:picMkLst>
            <pc:docMk/>
            <pc:sldMk cId="167840835" sldId="9251"/>
            <ac:picMk id="3" creationId="{1E29839A-185D-E631-D4DF-D10A7C57E0ED}"/>
          </ac:picMkLst>
        </pc:picChg>
        <pc:picChg chg="del">
          <ac:chgData name="Joy Lutheran" userId="9b7ebc1839e6e2a6" providerId="LiveId" clId="{35250172-A55F-478D-896C-674B642F74CD}" dt="2026-09-30T13:37:07.848" v="20" actId="478"/>
          <ac:picMkLst>
            <pc:docMk/>
            <pc:sldMk cId="167840835" sldId="9251"/>
            <ac:picMk id="5" creationId="{AC80559E-4C3D-9554-A0F9-6FFB2FCB3B76}"/>
          </ac:picMkLst>
        </pc:picChg>
      </pc:sldChg>
      <pc:sldChg chg="addSp delSp modSp mod">
        <pc:chgData name="Joy Lutheran" userId="9b7ebc1839e6e2a6" providerId="LiveId" clId="{35250172-A55F-478D-896C-674B642F74CD}" dt="2026-09-30T13:47:53.375" v="197"/>
        <pc:sldMkLst>
          <pc:docMk/>
          <pc:sldMk cId="309672023" sldId="9263"/>
        </pc:sldMkLst>
        <pc:spChg chg="add del mod">
          <ac:chgData name="Joy Lutheran" userId="9b7ebc1839e6e2a6" providerId="LiveId" clId="{35250172-A55F-478D-896C-674B642F74CD}" dt="2026-09-30T13:47:43.588" v="190"/>
          <ac:spMkLst>
            <pc:docMk/>
            <pc:sldMk cId="309672023" sldId="9263"/>
            <ac:spMk id="2" creationId="{F8C246C6-6224-1C04-41CF-C640A99F713A}"/>
          </ac:spMkLst>
        </pc:spChg>
        <pc:spChg chg="add del mod">
          <ac:chgData name="Joy Lutheran" userId="9b7ebc1839e6e2a6" providerId="LiveId" clId="{35250172-A55F-478D-896C-674B642F74CD}" dt="2026-09-30T13:47:49.759" v="194"/>
          <ac:spMkLst>
            <pc:docMk/>
            <pc:sldMk cId="309672023" sldId="9263"/>
            <ac:spMk id="3" creationId="{97C74616-664D-246D-442E-E8F23B1D3993}"/>
          </ac:spMkLst>
        </pc:spChg>
        <pc:spChg chg="add del mod">
          <ac:chgData name="Joy Lutheran" userId="9b7ebc1839e6e2a6" providerId="LiveId" clId="{35250172-A55F-478D-896C-674B642F74CD}" dt="2026-09-30T13:47:53.375" v="197"/>
          <ac:spMkLst>
            <pc:docMk/>
            <pc:sldMk cId="309672023" sldId="9263"/>
            <ac:spMk id="4" creationId="{3AA877BE-B2A7-7866-6A6C-1AB86BD86975}"/>
          </ac:spMkLst>
        </pc:spChg>
      </pc:sldChg>
      <pc:sldChg chg="addSp delSp modSp add del mod">
        <pc:chgData name="Joy Lutheran" userId="9b7ebc1839e6e2a6" providerId="LiveId" clId="{35250172-A55F-478D-896C-674B642F74CD}" dt="2026-10-01T12:43:39.125" v="1503" actId="1076"/>
        <pc:sldMkLst>
          <pc:docMk/>
          <pc:sldMk cId="3219788865" sldId="9283"/>
        </pc:sldMkLst>
        <pc:spChg chg="del">
          <ac:chgData name="Joy Lutheran" userId="9b7ebc1839e6e2a6" providerId="LiveId" clId="{35250172-A55F-478D-896C-674B642F74CD}" dt="2026-10-01T12:41:13.845" v="1423" actId="478"/>
          <ac:spMkLst>
            <pc:docMk/>
            <pc:sldMk cId="3219788865" sldId="9283"/>
            <ac:spMk id="2" creationId="{013C132F-7B9C-374C-EFCF-3F3802945DED}"/>
          </ac:spMkLst>
        </pc:spChg>
        <pc:spChg chg="del mod">
          <ac:chgData name="Joy Lutheran" userId="9b7ebc1839e6e2a6" providerId="LiveId" clId="{35250172-A55F-478D-896C-674B642F74CD}" dt="2026-10-01T12:41:21.541" v="1425" actId="478"/>
          <ac:spMkLst>
            <pc:docMk/>
            <pc:sldMk cId="3219788865" sldId="9283"/>
            <ac:spMk id="8" creationId="{4443A6FB-64DC-FB1E-5DF2-9ACB5D2ADD13}"/>
          </ac:spMkLst>
        </pc:spChg>
        <pc:spChg chg="add mod">
          <ac:chgData name="Joy Lutheran" userId="9b7ebc1839e6e2a6" providerId="LiveId" clId="{35250172-A55F-478D-896C-674B642F74CD}" dt="2026-10-01T12:43:39.125" v="1503" actId="1076"/>
          <ac:spMkLst>
            <pc:docMk/>
            <pc:sldMk cId="3219788865" sldId="9283"/>
            <ac:spMk id="9" creationId="{AEE3C753-B081-12EE-9212-4D87B045BA2A}"/>
          </ac:spMkLst>
        </pc:spChg>
        <pc:spChg chg="add del mod">
          <ac:chgData name="Joy Lutheran" userId="9b7ebc1839e6e2a6" providerId="LiveId" clId="{35250172-A55F-478D-896C-674B642F74CD}" dt="2026-10-01T12:41:16.386" v="1424" actId="478"/>
          <ac:spMkLst>
            <pc:docMk/>
            <pc:sldMk cId="3219788865" sldId="9283"/>
            <ac:spMk id="10" creationId="{EDCF784E-976D-20B6-EBF5-CE60514B899C}"/>
          </ac:spMkLst>
        </pc:spChg>
        <pc:picChg chg="add mod">
          <ac:chgData name="Joy Lutheran" userId="9b7ebc1839e6e2a6" providerId="LiveId" clId="{35250172-A55F-478D-896C-674B642F74CD}" dt="2026-10-01T12:41:44.615" v="1429" actId="1076"/>
          <ac:picMkLst>
            <pc:docMk/>
            <pc:sldMk cId="3219788865" sldId="9283"/>
            <ac:picMk id="6" creationId="{2B36CDFB-5485-D0C8-95D5-FD9D6E5FA83F}"/>
          </ac:picMkLst>
        </pc:picChg>
        <pc:picChg chg="add del mod">
          <ac:chgData name="Joy Lutheran" userId="9b7ebc1839e6e2a6" providerId="LiveId" clId="{35250172-A55F-478D-896C-674B642F74CD}" dt="2026-09-30T15:10:45.847" v="969" actId="478"/>
          <ac:picMkLst>
            <pc:docMk/>
            <pc:sldMk cId="3219788865" sldId="9283"/>
            <ac:picMk id="6" creationId="{A62CAA16-A7B9-5160-75BA-8A17B56DC713}"/>
          </ac:picMkLst>
        </pc:picChg>
        <pc:picChg chg="del mod">
          <ac:chgData name="Joy Lutheran" userId="9b7ebc1839e6e2a6" providerId="LiveId" clId="{35250172-A55F-478D-896C-674B642F74CD}" dt="2026-09-30T15:09:11.185" v="963" actId="478"/>
          <ac:picMkLst>
            <pc:docMk/>
            <pc:sldMk cId="3219788865" sldId="9283"/>
            <ac:picMk id="9" creationId="{E3F244E1-E95E-9465-9361-302D3B3A367E}"/>
          </ac:picMkLst>
        </pc:picChg>
      </pc:sldChg>
      <pc:sldChg chg="del">
        <pc:chgData name="Joy Lutheran" userId="9b7ebc1839e6e2a6" providerId="LiveId" clId="{35250172-A55F-478D-896C-674B642F74CD}" dt="2026-09-30T15:21:06.837" v="1063" actId="47"/>
        <pc:sldMkLst>
          <pc:docMk/>
          <pc:sldMk cId="1578009974" sldId="9286"/>
        </pc:sldMkLst>
      </pc:sldChg>
      <pc:sldChg chg="modSp mod">
        <pc:chgData name="Joy Lutheran" userId="9b7ebc1839e6e2a6" providerId="LiveId" clId="{35250172-A55F-478D-896C-674B642F74CD}" dt="2026-09-30T13:51:12.609" v="263" actId="6549"/>
        <pc:sldMkLst>
          <pc:docMk/>
          <pc:sldMk cId="70448961" sldId="9381"/>
        </pc:sldMkLst>
        <pc:spChg chg="mod">
          <ac:chgData name="Joy Lutheran" userId="9b7ebc1839e6e2a6" providerId="LiveId" clId="{35250172-A55F-478D-896C-674B642F74CD}" dt="2026-09-30T13:51:12.609" v="263" actId="6549"/>
          <ac:spMkLst>
            <pc:docMk/>
            <pc:sldMk cId="70448961" sldId="9381"/>
            <ac:spMk id="2" creationId="{E5E36102-5865-1353-8CAE-E5898E350A1E}"/>
          </ac:spMkLst>
        </pc:spChg>
      </pc:sldChg>
      <pc:sldChg chg="modSp mod">
        <pc:chgData name="Joy Lutheran" userId="9b7ebc1839e6e2a6" providerId="LiveId" clId="{35250172-A55F-478D-896C-674B642F74CD}" dt="2026-09-30T14:11:59.965" v="471" actId="6549"/>
        <pc:sldMkLst>
          <pc:docMk/>
          <pc:sldMk cId="2062241153" sldId="9453"/>
        </pc:sldMkLst>
        <pc:spChg chg="mod">
          <ac:chgData name="Joy Lutheran" userId="9b7ebc1839e6e2a6" providerId="LiveId" clId="{35250172-A55F-478D-896C-674B642F74CD}" dt="2026-09-30T14:11:59.965" v="471" actId="6549"/>
          <ac:spMkLst>
            <pc:docMk/>
            <pc:sldMk cId="2062241153" sldId="9453"/>
            <ac:spMk id="4" creationId="{B0807AB0-4B63-31A6-A6D4-72495EFD14CD}"/>
          </ac:spMkLst>
        </pc:spChg>
      </pc:sldChg>
      <pc:sldChg chg="modSp mod">
        <pc:chgData name="Joy Lutheran" userId="9b7ebc1839e6e2a6" providerId="LiveId" clId="{35250172-A55F-478D-896C-674B642F74CD}" dt="2026-09-30T14:14:05.881" v="548" actId="6549"/>
        <pc:sldMkLst>
          <pc:docMk/>
          <pc:sldMk cId="2677793081" sldId="9454"/>
        </pc:sldMkLst>
        <pc:spChg chg="mod">
          <ac:chgData name="Joy Lutheran" userId="9b7ebc1839e6e2a6" providerId="LiveId" clId="{35250172-A55F-478D-896C-674B642F74CD}" dt="2026-09-30T14:14:05.881" v="548" actId="6549"/>
          <ac:spMkLst>
            <pc:docMk/>
            <pc:sldMk cId="2677793081" sldId="9454"/>
            <ac:spMk id="4" creationId="{86E463CF-BB0C-7DE1-0CB6-80621C99EC5A}"/>
          </ac:spMkLst>
        </pc:spChg>
      </pc:sldChg>
      <pc:sldChg chg="modSp mod">
        <pc:chgData name="Joy Lutheran" userId="9b7ebc1839e6e2a6" providerId="LiveId" clId="{35250172-A55F-478D-896C-674B642F74CD}" dt="2026-09-30T14:16:09.917" v="582" actId="1076"/>
        <pc:sldMkLst>
          <pc:docMk/>
          <pc:sldMk cId="3565763478" sldId="9455"/>
        </pc:sldMkLst>
        <pc:spChg chg="mod">
          <ac:chgData name="Joy Lutheran" userId="9b7ebc1839e6e2a6" providerId="LiveId" clId="{35250172-A55F-478D-896C-674B642F74CD}" dt="2026-09-30T14:16:09.917" v="582" actId="1076"/>
          <ac:spMkLst>
            <pc:docMk/>
            <pc:sldMk cId="3565763478" sldId="9455"/>
            <ac:spMk id="4" creationId="{AA84B62D-9992-BEAD-064E-96560C02F1B6}"/>
          </ac:spMkLst>
        </pc:spChg>
        <pc:picChg chg="mod">
          <ac:chgData name="Joy Lutheran" userId="9b7ebc1839e6e2a6" providerId="LiveId" clId="{35250172-A55F-478D-896C-674B642F74CD}" dt="2026-09-30T14:15:56.833" v="581" actId="1076"/>
          <ac:picMkLst>
            <pc:docMk/>
            <pc:sldMk cId="3565763478" sldId="9455"/>
            <ac:picMk id="2" creationId="{FE831B19-E6E3-EA7E-BB6C-DE4E42E5E5E6}"/>
          </ac:picMkLst>
        </pc:picChg>
      </pc:sldChg>
      <pc:sldChg chg="modSp mod">
        <pc:chgData name="Joy Lutheran" userId="9b7ebc1839e6e2a6" providerId="LiveId" clId="{35250172-A55F-478D-896C-674B642F74CD}" dt="2026-09-30T14:19:38.312" v="653" actId="1076"/>
        <pc:sldMkLst>
          <pc:docMk/>
          <pc:sldMk cId="2182334035" sldId="9456"/>
        </pc:sldMkLst>
        <pc:spChg chg="mod">
          <ac:chgData name="Joy Lutheran" userId="9b7ebc1839e6e2a6" providerId="LiveId" clId="{35250172-A55F-478D-896C-674B642F74CD}" dt="2026-09-30T14:19:38.312" v="653" actId="1076"/>
          <ac:spMkLst>
            <pc:docMk/>
            <pc:sldMk cId="2182334035" sldId="9456"/>
            <ac:spMk id="4" creationId="{766E8C8E-7890-FDFF-2926-4BD04439558B}"/>
          </ac:spMkLst>
        </pc:spChg>
        <pc:picChg chg="mod">
          <ac:chgData name="Joy Lutheran" userId="9b7ebc1839e6e2a6" providerId="LiveId" clId="{35250172-A55F-478D-896C-674B642F74CD}" dt="2026-09-30T14:19:34.157" v="652" actId="1076"/>
          <ac:picMkLst>
            <pc:docMk/>
            <pc:sldMk cId="2182334035" sldId="9456"/>
            <ac:picMk id="2" creationId="{C9088B1D-D263-4898-C88F-74350B0A1434}"/>
          </ac:picMkLst>
        </pc:picChg>
      </pc:sldChg>
      <pc:sldChg chg="addSp delSp modSp add del mod modNotesTx">
        <pc:chgData name="Joy Lutheran" userId="9b7ebc1839e6e2a6" providerId="LiveId" clId="{35250172-A55F-478D-896C-674B642F74CD}" dt="2026-09-30T14:33:53.832" v="736" actId="1076"/>
        <pc:sldMkLst>
          <pc:docMk/>
          <pc:sldMk cId="3521251953" sldId="9461"/>
        </pc:sldMkLst>
        <pc:spChg chg="mod">
          <ac:chgData name="Joy Lutheran" userId="9b7ebc1839e6e2a6" providerId="LiveId" clId="{35250172-A55F-478D-896C-674B642F74CD}" dt="2026-09-30T14:23:31.847" v="728" actId="6549"/>
          <ac:spMkLst>
            <pc:docMk/>
            <pc:sldMk cId="3521251953" sldId="9461"/>
            <ac:spMk id="7" creationId="{BE185170-939E-0761-2197-F332BFA4B598}"/>
          </ac:spMkLst>
        </pc:spChg>
        <pc:picChg chg="del mod">
          <ac:chgData name="Joy Lutheran" userId="9b7ebc1839e6e2a6" providerId="LiveId" clId="{35250172-A55F-478D-896C-674B642F74CD}" dt="2026-09-30T14:23:33.109" v="730" actId="478"/>
          <ac:picMkLst>
            <pc:docMk/>
            <pc:sldMk cId="3521251953" sldId="9461"/>
            <ac:picMk id="3" creationId="{13D7294B-1A89-7B91-97F2-886F08AB9AFF}"/>
          </ac:picMkLst>
        </pc:picChg>
        <pc:picChg chg="add mod">
          <ac:chgData name="Joy Lutheran" userId="9b7ebc1839e6e2a6" providerId="LiveId" clId="{35250172-A55F-478D-896C-674B642F74CD}" dt="2026-09-30T14:33:53.832" v="736" actId="1076"/>
          <ac:picMkLst>
            <pc:docMk/>
            <pc:sldMk cId="3521251953" sldId="9461"/>
            <ac:picMk id="6" creationId="{E0730E94-02D8-70B1-039B-FF5AD750AFBF}"/>
          </ac:picMkLst>
        </pc:picChg>
      </pc:sldChg>
      <pc:sldChg chg="addSp delSp modSp mod">
        <pc:chgData name="Joy Lutheran" userId="9b7ebc1839e6e2a6" providerId="LiveId" clId="{35250172-A55F-478D-896C-674B642F74CD}" dt="2026-09-30T15:39:49.732" v="1135" actId="1076"/>
        <pc:sldMkLst>
          <pc:docMk/>
          <pc:sldMk cId="3839869667" sldId="9462"/>
        </pc:sldMkLst>
        <pc:spChg chg="mod">
          <ac:chgData name="Joy Lutheran" userId="9b7ebc1839e6e2a6" providerId="LiveId" clId="{35250172-A55F-478D-896C-674B642F74CD}" dt="2026-09-30T15:39:31.442" v="1134" actId="20577"/>
          <ac:spMkLst>
            <pc:docMk/>
            <pc:sldMk cId="3839869667" sldId="9462"/>
            <ac:spMk id="4" creationId="{81580D5B-F5FF-9D47-99FD-4D88DAD1CE17}"/>
          </ac:spMkLst>
        </pc:spChg>
        <pc:picChg chg="add mod">
          <ac:chgData name="Joy Lutheran" userId="9b7ebc1839e6e2a6" providerId="LiveId" clId="{35250172-A55F-478D-896C-674B642F74CD}" dt="2026-09-30T15:39:49.732" v="1135" actId="1076"/>
          <ac:picMkLst>
            <pc:docMk/>
            <pc:sldMk cId="3839869667" sldId="9462"/>
            <ac:picMk id="3" creationId="{8794BB25-CDB4-41DC-B30D-7A0B96852018}"/>
          </ac:picMkLst>
        </pc:picChg>
        <pc:picChg chg="del mod">
          <ac:chgData name="Joy Lutheran" userId="9b7ebc1839e6e2a6" providerId="LiveId" clId="{35250172-A55F-478D-896C-674B642F74CD}" dt="2026-09-30T15:35:47.657" v="1075" actId="478"/>
          <ac:picMkLst>
            <pc:docMk/>
            <pc:sldMk cId="3839869667" sldId="9462"/>
            <ac:picMk id="6" creationId="{63C1D39C-2563-037E-FB04-46FC9F045EF2}"/>
          </ac:picMkLst>
        </pc:picChg>
      </pc:sldChg>
      <pc:sldChg chg="add">
        <pc:chgData name="Joy Lutheran" userId="9b7ebc1839e6e2a6" providerId="LiveId" clId="{35250172-A55F-478D-896C-674B642F74CD}" dt="2026-09-30T15:21:44.234" v="1064"/>
        <pc:sldMkLst>
          <pc:docMk/>
          <pc:sldMk cId="3403911749" sldId="9464"/>
        </pc:sldMkLst>
      </pc:sldChg>
      <pc:sldChg chg="add">
        <pc:chgData name="Joy Lutheran" userId="9b7ebc1839e6e2a6" providerId="LiveId" clId="{35250172-A55F-478D-896C-674B642F74CD}" dt="2026-09-30T15:21:44.234" v="1064"/>
        <pc:sldMkLst>
          <pc:docMk/>
          <pc:sldMk cId="3173516526" sldId="9465"/>
        </pc:sldMkLst>
      </pc:sldChg>
      <pc:sldChg chg="add">
        <pc:chgData name="Joy Lutheran" userId="9b7ebc1839e6e2a6" providerId="LiveId" clId="{35250172-A55F-478D-896C-674B642F74CD}" dt="2026-09-30T15:21:44.234" v="1064"/>
        <pc:sldMkLst>
          <pc:docMk/>
          <pc:sldMk cId="3762038624" sldId="9466"/>
        </pc:sldMkLst>
      </pc:sldChg>
      <pc:sldChg chg="add">
        <pc:chgData name="Joy Lutheran" userId="9b7ebc1839e6e2a6" providerId="LiveId" clId="{35250172-A55F-478D-896C-674B642F74CD}" dt="2026-09-30T15:21:44.234" v="1064"/>
        <pc:sldMkLst>
          <pc:docMk/>
          <pc:sldMk cId="113645088" sldId="9467"/>
        </pc:sldMkLst>
      </pc:sldChg>
      <pc:sldChg chg="add">
        <pc:chgData name="Joy Lutheran" userId="9b7ebc1839e6e2a6" providerId="LiveId" clId="{35250172-A55F-478D-896C-674B642F74CD}" dt="2026-09-30T15:21:44.234" v="1064"/>
        <pc:sldMkLst>
          <pc:docMk/>
          <pc:sldMk cId="1841623109" sldId="9468"/>
        </pc:sldMkLst>
      </pc:sldChg>
      <pc:sldChg chg="delSp modSp mod">
        <pc:chgData name="Joy Lutheran" userId="9b7ebc1839e6e2a6" providerId="LiveId" clId="{35250172-A55F-478D-896C-674B642F74CD}" dt="2026-09-30T14:19:25.454" v="651" actId="1076"/>
        <pc:sldMkLst>
          <pc:docMk/>
          <pc:sldMk cId="1208737928" sldId="9491"/>
        </pc:sldMkLst>
        <pc:spChg chg="mod">
          <ac:chgData name="Joy Lutheran" userId="9b7ebc1839e6e2a6" providerId="LiveId" clId="{35250172-A55F-478D-896C-674B642F74CD}" dt="2026-09-30T14:19:25.454" v="651" actId="1076"/>
          <ac:spMkLst>
            <pc:docMk/>
            <pc:sldMk cId="1208737928" sldId="9491"/>
            <ac:spMk id="4" creationId="{C3DAF993-8BCF-23A7-AB89-71B4F6289876}"/>
          </ac:spMkLst>
        </pc:spChg>
        <pc:spChg chg="del">
          <ac:chgData name="Joy Lutheran" userId="9b7ebc1839e6e2a6" providerId="LiveId" clId="{35250172-A55F-478D-896C-674B642F74CD}" dt="2026-09-30T14:19:17.397" v="650" actId="478"/>
          <ac:spMkLst>
            <pc:docMk/>
            <pc:sldMk cId="1208737928" sldId="9491"/>
            <ac:spMk id="5" creationId="{94BFFBE9-62C9-34D3-9E57-9796AC702D12}"/>
          </ac:spMkLst>
        </pc:spChg>
      </pc:sldChg>
      <pc:sldChg chg="del">
        <pc:chgData name="Joy Lutheran" userId="9b7ebc1839e6e2a6" providerId="LiveId" clId="{35250172-A55F-478D-896C-674B642F74CD}" dt="2026-09-30T14:18:58.813" v="642" actId="47"/>
        <pc:sldMkLst>
          <pc:docMk/>
          <pc:sldMk cId="2631336460" sldId="9502"/>
        </pc:sldMkLst>
      </pc:sldChg>
      <pc:sldChg chg="modSp mod">
        <pc:chgData name="Joy Lutheran" userId="9b7ebc1839e6e2a6" providerId="LiveId" clId="{35250172-A55F-478D-896C-674B642F74CD}" dt="2026-09-30T14:49:53.380" v="808" actId="20577"/>
        <pc:sldMkLst>
          <pc:docMk/>
          <pc:sldMk cId="11225580" sldId="9503"/>
        </pc:sldMkLst>
        <pc:spChg chg="mod">
          <ac:chgData name="Joy Lutheran" userId="9b7ebc1839e6e2a6" providerId="LiveId" clId="{35250172-A55F-478D-896C-674B642F74CD}" dt="2026-09-30T14:49:46.048" v="802" actId="1076"/>
          <ac:spMkLst>
            <pc:docMk/>
            <pc:sldMk cId="11225580" sldId="9503"/>
            <ac:spMk id="5" creationId="{B4093F50-D272-39B4-3427-E54F69DF98DD}"/>
          </ac:spMkLst>
        </pc:spChg>
        <pc:spChg chg="mod">
          <ac:chgData name="Joy Lutheran" userId="9b7ebc1839e6e2a6" providerId="LiveId" clId="{35250172-A55F-478D-896C-674B642F74CD}" dt="2026-09-30T14:49:53.380" v="808" actId="20577"/>
          <ac:spMkLst>
            <pc:docMk/>
            <pc:sldMk cId="11225580" sldId="9503"/>
            <ac:spMk id="6" creationId="{A5A4F9B7-5FB0-5331-8EDC-5EA472F7FD91}"/>
          </ac:spMkLst>
        </pc:spChg>
      </pc:sldChg>
      <pc:sldChg chg="del">
        <pc:chgData name="Joy Lutheran" userId="9b7ebc1839e6e2a6" providerId="LiveId" clId="{35250172-A55F-478D-896C-674B642F74CD}" dt="2026-09-30T15:40:33.714" v="1148" actId="47"/>
        <pc:sldMkLst>
          <pc:docMk/>
          <pc:sldMk cId="227890783" sldId="9504"/>
        </pc:sldMkLst>
      </pc:sldChg>
      <pc:sldChg chg="del">
        <pc:chgData name="Joy Lutheran" userId="9b7ebc1839e6e2a6" providerId="LiveId" clId="{35250172-A55F-478D-896C-674B642F74CD}" dt="2026-09-30T15:42:54.627" v="1195" actId="47"/>
        <pc:sldMkLst>
          <pc:docMk/>
          <pc:sldMk cId="3142683703" sldId="9505"/>
        </pc:sldMkLst>
      </pc:sldChg>
      <pc:sldChg chg="del">
        <pc:chgData name="Joy Lutheran" userId="9b7ebc1839e6e2a6" providerId="LiveId" clId="{35250172-A55F-478D-896C-674B642F74CD}" dt="2026-09-30T15:42:56.129" v="1196" actId="47"/>
        <pc:sldMkLst>
          <pc:docMk/>
          <pc:sldMk cId="1465867205" sldId="9506"/>
        </pc:sldMkLst>
      </pc:sldChg>
      <pc:sldChg chg="del">
        <pc:chgData name="Joy Lutheran" userId="9b7ebc1839e6e2a6" providerId="LiveId" clId="{35250172-A55F-478D-896C-674B642F74CD}" dt="2026-09-30T15:42:57.665" v="1197" actId="47"/>
        <pc:sldMkLst>
          <pc:docMk/>
          <pc:sldMk cId="3799867774" sldId="9507"/>
        </pc:sldMkLst>
      </pc:sldChg>
      <pc:sldChg chg="del">
        <pc:chgData name="Joy Lutheran" userId="9b7ebc1839e6e2a6" providerId="LiveId" clId="{35250172-A55F-478D-896C-674B642F74CD}" dt="2026-09-30T15:42:58.833" v="1198" actId="47"/>
        <pc:sldMkLst>
          <pc:docMk/>
          <pc:sldMk cId="1868008505" sldId="9508"/>
        </pc:sldMkLst>
      </pc:sldChg>
      <pc:sldChg chg="del">
        <pc:chgData name="Joy Lutheran" userId="9b7ebc1839e6e2a6" providerId="LiveId" clId="{35250172-A55F-478D-896C-674B642F74CD}" dt="2026-09-30T15:43:00.320" v="1199" actId="47"/>
        <pc:sldMkLst>
          <pc:docMk/>
          <pc:sldMk cId="1045883694" sldId="9509"/>
        </pc:sldMkLst>
      </pc:sldChg>
      <pc:sldChg chg="del">
        <pc:chgData name="Joy Lutheran" userId="9b7ebc1839e6e2a6" providerId="LiveId" clId="{35250172-A55F-478D-896C-674B642F74CD}" dt="2026-09-30T15:43:01.569" v="1200" actId="47"/>
        <pc:sldMkLst>
          <pc:docMk/>
          <pc:sldMk cId="616588905" sldId="9510"/>
        </pc:sldMkLst>
      </pc:sldChg>
      <pc:sldChg chg="del">
        <pc:chgData name="Joy Lutheran" userId="9b7ebc1839e6e2a6" providerId="LiveId" clId="{35250172-A55F-478D-896C-674B642F74CD}" dt="2026-09-30T15:43:02.609" v="1201" actId="47"/>
        <pc:sldMkLst>
          <pc:docMk/>
          <pc:sldMk cId="156894491" sldId="9511"/>
        </pc:sldMkLst>
      </pc:sldChg>
      <pc:sldChg chg="del">
        <pc:chgData name="Joy Lutheran" userId="9b7ebc1839e6e2a6" providerId="LiveId" clId="{35250172-A55F-478D-896C-674B642F74CD}" dt="2026-09-30T15:43:03.871" v="1202" actId="47"/>
        <pc:sldMkLst>
          <pc:docMk/>
          <pc:sldMk cId="1786227953" sldId="9512"/>
        </pc:sldMkLst>
      </pc:sldChg>
      <pc:sldChg chg="del">
        <pc:chgData name="Joy Lutheran" userId="9b7ebc1839e6e2a6" providerId="LiveId" clId="{35250172-A55F-478D-896C-674B642F74CD}" dt="2026-09-30T15:43:05.072" v="1203" actId="47"/>
        <pc:sldMkLst>
          <pc:docMk/>
          <pc:sldMk cId="3084208706" sldId="9513"/>
        </pc:sldMkLst>
      </pc:sldChg>
      <pc:sldChg chg="del">
        <pc:chgData name="Joy Lutheran" userId="9b7ebc1839e6e2a6" providerId="LiveId" clId="{35250172-A55F-478D-896C-674B642F74CD}" dt="2026-09-30T15:43:06.310" v="1204" actId="47"/>
        <pc:sldMkLst>
          <pc:docMk/>
          <pc:sldMk cId="4118101516" sldId="9514"/>
        </pc:sldMkLst>
      </pc:sldChg>
      <pc:sldChg chg="del">
        <pc:chgData name="Joy Lutheran" userId="9b7ebc1839e6e2a6" providerId="LiveId" clId="{35250172-A55F-478D-896C-674B642F74CD}" dt="2026-09-30T15:43:07.494" v="1205" actId="47"/>
        <pc:sldMkLst>
          <pc:docMk/>
          <pc:sldMk cId="1653093251" sldId="9515"/>
        </pc:sldMkLst>
      </pc:sldChg>
      <pc:sldChg chg="del">
        <pc:chgData name="Joy Lutheran" userId="9b7ebc1839e6e2a6" providerId="LiveId" clId="{35250172-A55F-478D-896C-674B642F74CD}" dt="2026-09-30T15:43:08.717" v="1206" actId="47"/>
        <pc:sldMkLst>
          <pc:docMk/>
          <pc:sldMk cId="2034597675" sldId="9516"/>
        </pc:sldMkLst>
      </pc:sldChg>
      <pc:sldChg chg="del">
        <pc:chgData name="Joy Lutheran" userId="9b7ebc1839e6e2a6" providerId="LiveId" clId="{35250172-A55F-478D-896C-674B642F74CD}" dt="2026-09-30T15:49:53.177" v="1259" actId="47"/>
        <pc:sldMkLst>
          <pc:docMk/>
          <pc:sldMk cId="2196344942" sldId="9517"/>
        </pc:sldMkLst>
      </pc:sldChg>
      <pc:sldChg chg="del">
        <pc:chgData name="Joy Lutheran" userId="9b7ebc1839e6e2a6" providerId="LiveId" clId="{35250172-A55F-478D-896C-674B642F74CD}" dt="2026-09-30T15:49:54.380" v="1260" actId="47"/>
        <pc:sldMkLst>
          <pc:docMk/>
          <pc:sldMk cId="2102245452" sldId="9518"/>
        </pc:sldMkLst>
      </pc:sldChg>
      <pc:sldChg chg="del">
        <pc:chgData name="Joy Lutheran" userId="9b7ebc1839e6e2a6" providerId="LiveId" clId="{35250172-A55F-478D-896C-674B642F74CD}" dt="2026-09-30T15:49:55.780" v="1261" actId="47"/>
        <pc:sldMkLst>
          <pc:docMk/>
          <pc:sldMk cId="1337429559" sldId="9519"/>
        </pc:sldMkLst>
      </pc:sldChg>
      <pc:sldChg chg="del">
        <pc:chgData name="Joy Lutheran" userId="9b7ebc1839e6e2a6" providerId="LiveId" clId="{35250172-A55F-478D-896C-674B642F74CD}" dt="2026-09-30T15:49:57.299" v="1262" actId="47"/>
        <pc:sldMkLst>
          <pc:docMk/>
          <pc:sldMk cId="3810369429" sldId="9520"/>
        </pc:sldMkLst>
      </pc:sldChg>
      <pc:sldChg chg="del">
        <pc:chgData name="Joy Lutheran" userId="9b7ebc1839e6e2a6" providerId="LiveId" clId="{35250172-A55F-478D-896C-674B642F74CD}" dt="2026-09-30T15:49:58.412" v="1263" actId="47"/>
        <pc:sldMkLst>
          <pc:docMk/>
          <pc:sldMk cId="1980341679" sldId="9521"/>
        </pc:sldMkLst>
      </pc:sldChg>
      <pc:sldChg chg="del">
        <pc:chgData name="Joy Lutheran" userId="9b7ebc1839e6e2a6" providerId="LiveId" clId="{35250172-A55F-478D-896C-674B642F74CD}" dt="2026-09-30T16:01:35.156" v="1364" actId="47"/>
        <pc:sldMkLst>
          <pc:docMk/>
          <pc:sldMk cId="3808449523" sldId="9522"/>
        </pc:sldMkLst>
      </pc:sldChg>
      <pc:sldChg chg="modSp add del mod">
        <pc:chgData name="Joy Lutheran" userId="9b7ebc1839e6e2a6" providerId="LiveId" clId="{35250172-A55F-478D-896C-674B642F74CD}" dt="2026-09-30T14:53:47.997" v="841" actId="6549"/>
        <pc:sldMkLst>
          <pc:docMk/>
          <pc:sldMk cId="2289821794" sldId="9524"/>
        </pc:sldMkLst>
        <pc:spChg chg="mod">
          <ac:chgData name="Joy Lutheran" userId="9b7ebc1839e6e2a6" providerId="LiveId" clId="{35250172-A55F-478D-896C-674B642F74CD}" dt="2026-09-30T14:53:47.997" v="841" actId="6549"/>
          <ac:spMkLst>
            <pc:docMk/>
            <pc:sldMk cId="2289821794" sldId="9524"/>
            <ac:spMk id="5" creationId="{2BB28063-D336-C0AE-AC0B-34B341B02D63}"/>
          </ac:spMkLst>
        </pc:spChg>
      </pc:sldChg>
      <pc:sldChg chg="del">
        <pc:chgData name="Joy Lutheran" userId="9b7ebc1839e6e2a6" providerId="LiveId" clId="{35250172-A55F-478D-896C-674B642F74CD}" dt="2026-09-30T14:53:20.341" v="826" actId="47"/>
        <pc:sldMkLst>
          <pc:docMk/>
          <pc:sldMk cId="2141707676" sldId="9525"/>
        </pc:sldMkLst>
      </pc:sldChg>
      <pc:sldChg chg="del">
        <pc:chgData name="Joy Lutheran" userId="9b7ebc1839e6e2a6" providerId="LiveId" clId="{35250172-A55F-478D-896C-674B642F74CD}" dt="2026-09-30T14:53:22.038" v="827" actId="47"/>
        <pc:sldMkLst>
          <pc:docMk/>
          <pc:sldMk cId="3650059013" sldId="9526"/>
        </pc:sldMkLst>
      </pc:sldChg>
      <pc:sldChg chg="del">
        <pc:chgData name="Joy Lutheran" userId="9b7ebc1839e6e2a6" providerId="LiveId" clId="{35250172-A55F-478D-896C-674B642F74CD}" dt="2026-09-30T14:53:23.196" v="828" actId="47"/>
        <pc:sldMkLst>
          <pc:docMk/>
          <pc:sldMk cId="4129123130" sldId="9527"/>
        </pc:sldMkLst>
      </pc:sldChg>
      <pc:sldChg chg="del">
        <pc:chgData name="Joy Lutheran" userId="9b7ebc1839e6e2a6" providerId="LiveId" clId="{35250172-A55F-478D-896C-674B642F74CD}" dt="2026-09-30T14:53:24.402" v="829" actId="47"/>
        <pc:sldMkLst>
          <pc:docMk/>
          <pc:sldMk cId="2678405608" sldId="9528"/>
        </pc:sldMkLst>
      </pc:sldChg>
      <pc:sldChg chg="del">
        <pc:chgData name="Joy Lutheran" userId="9b7ebc1839e6e2a6" providerId="LiveId" clId="{35250172-A55F-478D-896C-674B642F74CD}" dt="2026-09-30T14:53:25.496" v="830" actId="47"/>
        <pc:sldMkLst>
          <pc:docMk/>
          <pc:sldMk cId="3587134201" sldId="9529"/>
        </pc:sldMkLst>
      </pc:sldChg>
      <pc:sldChg chg="del">
        <pc:chgData name="Joy Lutheran" userId="9b7ebc1839e6e2a6" providerId="LiveId" clId="{35250172-A55F-478D-896C-674B642F74CD}" dt="2026-09-30T14:53:26.930" v="831" actId="47"/>
        <pc:sldMkLst>
          <pc:docMk/>
          <pc:sldMk cId="499168859" sldId="9530"/>
        </pc:sldMkLst>
      </pc:sldChg>
      <pc:sldChg chg="del">
        <pc:chgData name="Joy Lutheran" userId="9b7ebc1839e6e2a6" providerId="LiveId" clId="{35250172-A55F-478D-896C-674B642F74CD}" dt="2026-09-30T14:53:28.277" v="832" actId="47"/>
        <pc:sldMkLst>
          <pc:docMk/>
          <pc:sldMk cId="2553405537" sldId="9531"/>
        </pc:sldMkLst>
      </pc:sldChg>
      <pc:sldChg chg="del">
        <pc:chgData name="Joy Lutheran" userId="9b7ebc1839e6e2a6" providerId="LiveId" clId="{35250172-A55F-478D-896C-674B642F74CD}" dt="2026-09-30T14:53:29.981" v="833" actId="47"/>
        <pc:sldMkLst>
          <pc:docMk/>
          <pc:sldMk cId="3478931369" sldId="9532"/>
        </pc:sldMkLst>
      </pc:sldChg>
      <pc:sldChg chg="modSp add mod">
        <pc:chgData name="Joy Lutheran" userId="9b7ebc1839e6e2a6" providerId="LiveId" clId="{35250172-A55F-478D-896C-674B642F74CD}" dt="2026-09-30T13:44:32.041" v="124" actId="6549"/>
        <pc:sldMkLst>
          <pc:docMk/>
          <pc:sldMk cId="2291036207" sldId="9533"/>
        </pc:sldMkLst>
        <pc:spChg chg="mod">
          <ac:chgData name="Joy Lutheran" userId="9b7ebc1839e6e2a6" providerId="LiveId" clId="{35250172-A55F-478D-896C-674B642F74CD}" dt="2026-09-30T13:44:32.041" v="124" actId="6549"/>
          <ac:spMkLst>
            <pc:docMk/>
            <pc:sldMk cId="2291036207" sldId="9533"/>
            <ac:spMk id="7" creationId="{1F9CEDF8-93E2-2D1B-6654-9A08473E561E}"/>
          </ac:spMkLst>
        </pc:spChg>
      </pc:sldChg>
      <pc:sldChg chg="modSp add mod">
        <pc:chgData name="Joy Lutheran" userId="9b7ebc1839e6e2a6" providerId="LiveId" clId="{35250172-A55F-478D-896C-674B642F74CD}" dt="2026-09-30T13:45:02.069" v="133" actId="6549"/>
        <pc:sldMkLst>
          <pc:docMk/>
          <pc:sldMk cId="587795597" sldId="9534"/>
        </pc:sldMkLst>
        <pc:spChg chg="mod">
          <ac:chgData name="Joy Lutheran" userId="9b7ebc1839e6e2a6" providerId="LiveId" clId="{35250172-A55F-478D-896C-674B642F74CD}" dt="2026-09-30T13:45:02.069" v="133" actId="6549"/>
          <ac:spMkLst>
            <pc:docMk/>
            <pc:sldMk cId="587795597" sldId="9534"/>
            <ac:spMk id="7" creationId="{F84CCAED-1EA6-8137-0E4B-638E2070AD3D}"/>
          </ac:spMkLst>
        </pc:spChg>
      </pc:sldChg>
      <pc:sldChg chg="modSp add mod">
        <pc:chgData name="Joy Lutheran" userId="9b7ebc1839e6e2a6" providerId="LiveId" clId="{35250172-A55F-478D-896C-674B642F74CD}" dt="2026-09-30T13:45:21.501" v="139" actId="6549"/>
        <pc:sldMkLst>
          <pc:docMk/>
          <pc:sldMk cId="1794039848" sldId="9535"/>
        </pc:sldMkLst>
        <pc:spChg chg="mod">
          <ac:chgData name="Joy Lutheran" userId="9b7ebc1839e6e2a6" providerId="LiveId" clId="{35250172-A55F-478D-896C-674B642F74CD}" dt="2026-09-30T13:45:21.501" v="139" actId="6549"/>
          <ac:spMkLst>
            <pc:docMk/>
            <pc:sldMk cId="1794039848" sldId="9535"/>
            <ac:spMk id="7" creationId="{8ED67248-A94A-DAC0-D44D-79CFDEE8C35E}"/>
          </ac:spMkLst>
        </pc:spChg>
      </pc:sldChg>
      <pc:sldChg chg="modSp add mod">
        <pc:chgData name="Joy Lutheran" userId="9b7ebc1839e6e2a6" providerId="LiveId" clId="{35250172-A55F-478D-896C-674B642F74CD}" dt="2026-09-30T13:45:47.386" v="153" actId="6549"/>
        <pc:sldMkLst>
          <pc:docMk/>
          <pc:sldMk cId="2714220079" sldId="9536"/>
        </pc:sldMkLst>
        <pc:spChg chg="mod">
          <ac:chgData name="Joy Lutheran" userId="9b7ebc1839e6e2a6" providerId="LiveId" clId="{35250172-A55F-478D-896C-674B642F74CD}" dt="2026-09-30T13:45:47.386" v="153" actId="6549"/>
          <ac:spMkLst>
            <pc:docMk/>
            <pc:sldMk cId="2714220079" sldId="9536"/>
            <ac:spMk id="7" creationId="{AC8B77D1-8FCF-A1AC-48B2-609857C7A6F6}"/>
          </ac:spMkLst>
        </pc:spChg>
      </pc:sldChg>
      <pc:sldChg chg="modSp add mod">
        <pc:chgData name="Joy Lutheran" userId="9b7ebc1839e6e2a6" providerId="LiveId" clId="{35250172-A55F-478D-896C-674B642F74CD}" dt="2026-10-01T12:22:15.879" v="1405" actId="20577"/>
        <pc:sldMkLst>
          <pc:docMk/>
          <pc:sldMk cId="1776739247" sldId="9537"/>
        </pc:sldMkLst>
        <pc:spChg chg="mod">
          <ac:chgData name="Joy Lutheran" userId="9b7ebc1839e6e2a6" providerId="LiveId" clId="{35250172-A55F-478D-896C-674B642F74CD}" dt="2026-10-01T12:22:15.879" v="1405" actId="20577"/>
          <ac:spMkLst>
            <pc:docMk/>
            <pc:sldMk cId="1776739247" sldId="9537"/>
            <ac:spMk id="7" creationId="{4DF6A13C-4145-E0EA-C019-FE6FAD12D950}"/>
          </ac:spMkLst>
        </pc:spChg>
      </pc:sldChg>
      <pc:sldChg chg="modSp add mod">
        <pc:chgData name="Joy Lutheran" userId="9b7ebc1839e6e2a6" providerId="LiveId" clId="{35250172-A55F-478D-896C-674B642F74CD}" dt="2026-09-30T13:46:37.341" v="168" actId="6549"/>
        <pc:sldMkLst>
          <pc:docMk/>
          <pc:sldMk cId="3967216964" sldId="9538"/>
        </pc:sldMkLst>
        <pc:spChg chg="mod">
          <ac:chgData name="Joy Lutheran" userId="9b7ebc1839e6e2a6" providerId="LiveId" clId="{35250172-A55F-478D-896C-674B642F74CD}" dt="2026-09-30T13:46:37.341" v="168" actId="6549"/>
          <ac:spMkLst>
            <pc:docMk/>
            <pc:sldMk cId="3967216964" sldId="9538"/>
            <ac:spMk id="7" creationId="{0F682EB5-4EE9-CF43-9D71-AA09F82B68BD}"/>
          </ac:spMkLst>
        </pc:spChg>
      </pc:sldChg>
      <pc:sldChg chg="delSp modSp add mod">
        <pc:chgData name="Joy Lutheran" userId="9b7ebc1839e6e2a6" providerId="LiveId" clId="{35250172-A55F-478D-896C-674B642F74CD}" dt="2026-09-30T13:47:19.045" v="185" actId="20577"/>
        <pc:sldMkLst>
          <pc:docMk/>
          <pc:sldMk cId="1711048214" sldId="9539"/>
        </pc:sldMkLst>
        <pc:spChg chg="del">
          <ac:chgData name="Joy Lutheran" userId="9b7ebc1839e6e2a6" providerId="LiveId" clId="{35250172-A55F-478D-896C-674B642F74CD}" dt="2026-09-30T13:47:03.720" v="180" actId="478"/>
          <ac:spMkLst>
            <pc:docMk/>
            <pc:sldMk cId="1711048214" sldId="9539"/>
            <ac:spMk id="3" creationId="{621EC901-6DA0-D39C-7239-B37BEA916814}"/>
          </ac:spMkLst>
        </pc:spChg>
        <pc:spChg chg="mod">
          <ac:chgData name="Joy Lutheran" userId="9b7ebc1839e6e2a6" providerId="LiveId" clId="{35250172-A55F-478D-896C-674B642F74CD}" dt="2026-09-30T13:47:19.045" v="185" actId="20577"/>
          <ac:spMkLst>
            <pc:docMk/>
            <pc:sldMk cId="1711048214" sldId="9539"/>
            <ac:spMk id="7" creationId="{B7269E38-C150-EC26-EA5E-2485D9C05E8D}"/>
          </ac:spMkLst>
        </pc:spChg>
      </pc:sldChg>
      <pc:sldChg chg="modSp add mod">
        <pc:chgData name="Joy Lutheran" userId="9b7ebc1839e6e2a6" providerId="LiveId" clId="{35250172-A55F-478D-896C-674B642F74CD}" dt="2026-09-30T14:54:08.963" v="845" actId="1076"/>
        <pc:sldMkLst>
          <pc:docMk/>
          <pc:sldMk cId="2813789300" sldId="9540"/>
        </pc:sldMkLst>
        <pc:spChg chg="mod">
          <ac:chgData name="Joy Lutheran" userId="9b7ebc1839e6e2a6" providerId="LiveId" clId="{35250172-A55F-478D-896C-674B642F74CD}" dt="2026-09-30T14:54:08.963" v="845" actId="1076"/>
          <ac:spMkLst>
            <pc:docMk/>
            <pc:sldMk cId="2813789300" sldId="9540"/>
            <ac:spMk id="5" creationId="{A8AB5F58-5630-903C-E139-63C75B43F371}"/>
          </ac:spMkLst>
        </pc:spChg>
      </pc:sldChg>
      <pc:sldChg chg="modSp add mod">
        <pc:chgData name="Joy Lutheran" userId="9b7ebc1839e6e2a6" providerId="LiveId" clId="{35250172-A55F-478D-896C-674B642F74CD}" dt="2026-09-30T14:56:08.776" v="878" actId="404"/>
        <pc:sldMkLst>
          <pc:docMk/>
          <pc:sldMk cId="2875393422" sldId="9541"/>
        </pc:sldMkLst>
        <pc:spChg chg="mod">
          <ac:chgData name="Joy Lutheran" userId="9b7ebc1839e6e2a6" providerId="LiveId" clId="{35250172-A55F-478D-896C-674B642F74CD}" dt="2026-09-30T14:56:08.776" v="878" actId="404"/>
          <ac:spMkLst>
            <pc:docMk/>
            <pc:sldMk cId="2875393422" sldId="9541"/>
            <ac:spMk id="5" creationId="{A4D85BA7-8B69-3DB7-E0D7-09E4DE99FE29}"/>
          </ac:spMkLst>
        </pc:spChg>
      </pc:sldChg>
      <pc:sldChg chg="modSp add mod">
        <pc:chgData name="Joy Lutheran" userId="9b7ebc1839e6e2a6" providerId="LiveId" clId="{35250172-A55F-478D-896C-674B642F74CD}" dt="2026-09-30T14:56:40.480" v="886" actId="6549"/>
        <pc:sldMkLst>
          <pc:docMk/>
          <pc:sldMk cId="82533394" sldId="9542"/>
        </pc:sldMkLst>
        <pc:spChg chg="mod">
          <ac:chgData name="Joy Lutheran" userId="9b7ebc1839e6e2a6" providerId="LiveId" clId="{35250172-A55F-478D-896C-674B642F74CD}" dt="2026-09-30T14:56:40.480" v="886" actId="6549"/>
          <ac:spMkLst>
            <pc:docMk/>
            <pc:sldMk cId="82533394" sldId="9542"/>
            <ac:spMk id="5" creationId="{6B03B037-28BE-7C03-AC1A-64FBB78FFFD2}"/>
          </ac:spMkLst>
        </pc:spChg>
      </pc:sldChg>
      <pc:sldChg chg="modSp add mod">
        <pc:chgData name="Joy Lutheran" userId="9b7ebc1839e6e2a6" providerId="LiveId" clId="{35250172-A55F-478D-896C-674B642F74CD}" dt="2026-09-30T14:56:53.099" v="889" actId="1076"/>
        <pc:sldMkLst>
          <pc:docMk/>
          <pc:sldMk cId="688927038" sldId="9543"/>
        </pc:sldMkLst>
        <pc:spChg chg="mod">
          <ac:chgData name="Joy Lutheran" userId="9b7ebc1839e6e2a6" providerId="LiveId" clId="{35250172-A55F-478D-896C-674B642F74CD}" dt="2026-09-30T14:56:53.099" v="889" actId="1076"/>
          <ac:spMkLst>
            <pc:docMk/>
            <pc:sldMk cId="688927038" sldId="9543"/>
            <ac:spMk id="5" creationId="{F1320690-E33D-3116-D6B6-655603A4A5BD}"/>
          </ac:spMkLst>
        </pc:spChg>
      </pc:sldChg>
      <pc:sldChg chg="modSp add mod">
        <pc:chgData name="Joy Lutheran" userId="9b7ebc1839e6e2a6" providerId="LiveId" clId="{35250172-A55F-478D-896C-674B642F74CD}" dt="2026-09-30T15:00:26.314" v="922"/>
        <pc:sldMkLst>
          <pc:docMk/>
          <pc:sldMk cId="2885003256" sldId="9544"/>
        </pc:sldMkLst>
        <pc:spChg chg="mod">
          <ac:chgData name="Joy Lutheran" userId="9b7ebc1839e6e2a6" providerId="LiveId" clId="{35250172-A55F-478D-896C-674B642F74CD}" dt="2026-09-30T15:00:26.314" v="922"/>
          <ac:spMkLst>
            <pc:docMk/>
            <pc:sldMk cId="2885003256" sldId="9544"/>
            <ac:spMk id="5" creationId="{9883DFE5-2491-455C-4BCC-7BB11847DB28}"/>
          </ac:spMkLst>
        </pc:spChg>
      </pc:sldChg>
      <pc:sldChg chg="modSp add mod">
        <pc:chgData name="Joy Lutheran" userId="9b7ebc1839e6e2a6" providerId="LiveId" clId="{35250172-A55F-478D-896C-674B642F74CD}" dt="2026-09-30T15:00:47.614" v="925" actId="1076"/>
        <pc:sldMkLst>
          <pc:docMk/>
          <pc:sldMk cId="1992285639" sldId="9545"/>
        </pc:sldMkLst>
        <pc:spChg chg="mod">
          <ac:chgData name="Joy Lutheran" userId="9b7ebc1839e6e2a6" providerId="LiveId" clId="{35250172-A55F-478D-896C-674B642F74CD}" dt="2026-09-30T15:00:47.614" v="925" actId="1076"/>
          <ac:spMkLst>
            <pc:docMk/>
            <pc:sldMk cId="1992285639" sldId="9545"/>
            <ac:spMk id="5" creationId="{56765F5A-417E-050D-E1B3-F0CE4D247E2D}"/>
          </ac:spMkLst>
        </pc:spChg>
      </pc:sldChg>
      <pc:sldChg chg="add">
        <pc:chgData name="Joy Lutheran" userId="9b7ebc1839e6e2a6" providerId="LiveId" clId="{35250172-A55F-478D-896C-674B642F74CD}" dt="2026-09-30T15:01:06.530" v="926"/>
        <pc:sldMkLst>
          <pc:docMk/>
          <pc:sldMk cId="3257054747" sldId="9546"/>
        </pc:sldMkLst>
      </pc:sldChg>
      <pc:sldChg chg="new del">
        <pc:chgData name="Joy Lutheran" userId="9b7ebc1839e6e2a6" providerId="LiveId" clId="{35250172-A55F-478D-896C-674B642F74CD}" dt="2026-09-30T15:00:22.163" v="920" actId="680"/>
        <pc:sldMkLst>
          <pc:docMk/>
          <pc:sldMk cId="3866568580" sldId="9546"/>
        </pc:sldMkLst>
      </pc:sldChg>
      <pc:sldChg chg="new del">
        <pc:chgData name="Joy Lutheran" userId="9b7ebc1839e6e2a6" providerId="LiveId" clId="{35250172-A55F-478D-896C-674B642F74CD}" dt="2026-09-30T15:00:13.035" v="918" actId="680"/>
        <pc:sldMkLst>
          <pc:docMk/>
          <pc:sldMk cId="4166141979" sldId="9546"/>
        </pc:sldMkLst>
      </pc:sldChg>
      <pc:sldChg chg="add">
        <pc:chgData name="Joy Lutheran" userId="9b7ebc1839e6e2a6" providerId="LiveId" clId="{35250172-A55F-478D-896C-674B642F74CD}" dt="2026-09-30T15:01:06.530" v="926"/>
        <pc:sldMkLst>
          <pc:docMk/>
          <pc:sldMk cId="1630647423" sldId="9547"/>
        </pc:sldMkLst>
      </pc:sldChg>
      <pc:sldChg chg="add">
        <pc:chgData name="Joy Lutheran" userId="9b7ebc1839e6e2a6" providerId="LiveId" clId="{35250172-A55F-478D-896C-674B642F74CD}" dt="2026-09-30T15:01:06.530" v="926"/>
        <pc:sldMkLst>
          <pc:docMk/>
          <pc:sldMk cId="618964574" sldId="9548"/>
        </pc:sldMkLst>
      </pc:sldChg>
      <pc:sldChg chg="modSp add mod">
        <pc:chgData name="Joy Lutheran" userId="9b7ebc1839e6e2a6" providerId="LiveId" clId="{35250172-A55F-478D-896C-674B642F74CD}" dt="2026-09-30T15:03:00.139" v="928" actId="207"/>
        <pc:sldMkLst>
          <pc:docMk/>
          <pc:sldMk cId="558892477" sldId="9549"/>
        </pc:sldMkLst>
        <pc:spChg chg="mod">
          <ac:chgData name="Joy Lutheran" userId="9b7ebc1839e6e2a6" providerId="LiveId" clId="{35250172-A55F-478D-896C-674B642F74CD}" dt="2026-09-30T15:03:00.139" v="928" actId="207"/>
          <ac:spMkLst>
            <pc:docMk/>
            <pc:sldMk cId="558892477" sldId="9549"/>
            <ac:spMk id="5" creationId="{EF4CF1BD-FDFC-BA3A-90B0-3EBD142E0FB7}"/>
          </ac:spMkLst>
        </pc:spChg>
      </pc:sldChg>
      <pc:sldChg chg="modSp add mod">
        <pc:chgData name="Joy Lutheran" userId="9b7ebc1839e6e2a6" providerId="LiveId" clId="{35250172-A55F-478D-896C-674B642F74CD}" dt="2026-09-30T15:03:06.012" v="929" actId="207"/>
        <pc:sldMkLst>
          <pc:docMk/>
          <pc:sldMk cId="3788092329" sldId="9550"/>
        </pc:sldMkLst>
        <pc:spChg chg="mod">
          <ac:chgData name="Joy Lutheran" userId="9b7ebc1839e6e2a6" providerId="LiveId" clId="{35250172-A55F-478D-896C-674B642F74CD}" dt="2026-09-30T15:03:06.012" v="929" actId="207"/>
          <ac:spMkLst>
            <pc:docMk/>
            <pc:sldMk cId="3788092329" sldId="9550"/>
            <ac:spMk id="5" creationId="{01D6F240-90C3-DBF6-637C-1E146602369B}"/>
          </ac:spMkLst>
        </pc:spChg>
      </pc:sldChg>
      <pc:sldChg chg="modSp add mod">
        <pc:chgData name="Joy Lutheran" userId="9b7ebc1839e6e2a6" providerId="LiveId" clId="{35250172-A55F-478D-896C-674B642F74CD}" dt="2026-09-30T15:03:12.080" v="930" actId="207"/>
        <pc:sldMkLst>
          <pc:docMk/>
          <pc:sldMk cId="1799202629" sldId="9551"/>
        </pc:sldMkLst>
        <pc:spChg chg="mod">
          <ac:chgData name="Joy Lutheran" userId="9b7ebc1839e6e2a6" providerId="LiveId" clId="{35250172-A55F-478D-896C-674B642F74CD}" dt="2026-09-30T15:03:12.080" v="930" actId="207"/>
          <ac:spMkLst>
            <pc:docMk/>
            <pc:sldMk cId="1799202629" sldId="9551"/>
            <ac:spMk id="5" creationId="{F53EB134-CBE5-CD1F-E865-FCB58F3F455F}"/>
          </ac:spMkLst>
        </pc:spChg>
      </pc:sldChg>
      <pc:sldChg chg="modSp add mod">
        <pc:chgData name="Joy Lutheran" userId="9b7ebc1839e6e2a6" providerId="LiveId" clId="{35250172-A55F-478D-896C-674B642F74CD}" dt="2026-09-30T15:04:16.197" v="941" actId="1076"/>
        <pc:sldMkLst>
          <pc:docMk/>
          <pc:sldMk cId="1905703072" sldId="9552"/>
        </pc:sldMkLst>
        <pc:spChg chg="mod">
          <ac:chgData name="Joy Lutheran" userId="9b7ebc1839e6e2a6" providerId="LiveId" clId="{35250172-A55F-478D-896C-674B642F74CD}" dt="2026-09-30T15:04:16.197" v="941" actId="1076"/>
          <ac:spMkLst>
            <pc:docMk/>
            <pc:sldMk cId="1905703072" sldId="9552"/>
            <ac:spMk id="5" creationId="{E7CA429F-2323-2D9D-FC96-AEE516F0753D}"/>
          </ac:spMkLst>
        </pc:spChg>
      </pc:sldChg>
      <pc:sldChg chg="delSp modSp add mod">
        <pc:chgData name="Joy Lutheran" userId="9b7ebc1839e6e2a6" providerId="LiveId" clId="{35250172-A55F-478D-896C-674B642F74CD}" dt="2026-09-30T15:04:58.747" v="951" actId="478"/>
        <pc:sldMkLst>
          <pc:docMk/>
          <pc:sldMk cId="3575836177" sldId="9553"/>
        </pc:sldMkLst>
        <pc:spChg chg="del">
          <ac:chgData name="Joy Lutheran" userId="9b7ebc1839e6e2a6" providerId="LiveId" clId="{35250172-A55F-478D-896C-674B642F74CD}" dt="2026-09-30T15:04:58.747" v="951" actId="478"/>
          <ac:spMkLst>
            <pc:docMk/>
            <pc:sldMk cId="3575836177" sldId="9553"/>
            <ac:spMk id="2" creationId="{4C46503C-8053-E92B-C1EF-7BC42BCC7D01}"/>
          </ac:spMkLst>
        </pc:spChg>
        <pc:spChg chg="mod">
          <ac:chgData name="Joy Lutheran" userId="9b7ebc1839e6e2a6" providerId="LiveId" clId="{35250172-A55F-478D-896C-674B642F74CD}" dt="2026-09-30T15:04:52.781" v="950" actId="20577"/>
          <ac:spMkLst>
            <pc:docMk/>
            <pc:sldMk cId="3575836177" sldId="9553"/>
            <ac:spMk id="5" creationId="{843273F2-1A02-21D4-5D32-606C48574944}"/>
          </ac:spMkLst>
        </pc:spChg>
      </pc:sldChg>
      <pc:sldChg chg="delSp modSp add del mod">
        <pc:chgData name="Joy Lutheran" userId="9b7ebc1839e6e2a6" providerId="LiveId" clId="{35250172-A55F-478D-896C-674B642F74CD}" dt="2026-10-01T12:39:50.430" v="1420" actId="47"/>
        <pc:sldMkLst>
          <pc:docMk/>
          <pc:sldMk cId="2496113280" sldId="9554"/>
        </pc:sldMkLst>
        <pc:spChg chg="del">
          <ac:chgData name="Joy Lutheran" userId="9b7ebc1839e6e2a6" providerId="LiveId" clId="{35250172-A55F-478D-896C-674B642F74CD}" dt="2026-09-30T15:11:45.982" v="1027" actId="21"/>
          <ac:spMkLst>
            <pc:docMk/>
            <pc:sldMk cId="2496113280" sldId="9554"/>
            <ac:spMk id="3" creationId="{F98B26B0-A9E4-AF66-A272-8ADB37AB3F27}"/>
          </ac:spMkLst>
        </pc:spChg>
        <pc:spChg chg="del">
          <ac:chgData name="Joy Lutheran" userId="9b7ebc1839e6e2a6" providerId="LiveId" clId="{35250172-A55F-478D-896C-674B642F74CD}" dt="2026-09-30T15:11:53.017" v="1028" actId="21"/>
          <ac:spMkLst>
            <pc:docMk/>
            <pc:sldMk cId="2496113280" sldId="9554"/>
            <ac:spMk id="8" creationId="{7239DAB7-1EB0-BB9E-79FC-17F4866AE04B}"/>
          </ac:spMkLst>
        </pc:spChg>
        <pc:spChg chg="mod">
          <ac:chgData name="Joy Lutheran" userId="9b7ebc1839e6e2a6" providerId="LiveId" clId="{35250172-A55F-478D-896C-674B642F74CD}" dt="2026-09-30T15:20:15.970" v="1045" actId="1076"/>
          <ac:spMkLst>
            <pc:docMk/>
            <pc:sldMk cId="2496113280" sldId="9554"/>
            <ac:spMk id="10" creationId="{3A1AF59A-9385-E8B8-654C-F0507E799F7B}"/>
          </ac:spMkLst>
        </pc:spChg>
      </pc:sldChg>
      <pc:sldChg chg="modSp add mod">
        <pc:chgData name="Joy Lutheran" userId="9b7ebc1839e6e2a6" providerId="LiveId" clId="{35250172-A55F-478D-896C-674B642F74CD}" dt="2026-09-30T15:52:13.100" v="1281" actId="20577"/>
        <pc:sldMkLst>
          <pc:docMk/>
          <pc:sldMk cId="3905913097" sldId="9555"/>
        </pc:sldMkLst>
        <pc:spChg chg="mod">
          <ac:chgData name="Joy Lutheran" userId="9b7ebc1839e6e2a6" providerId="LiveId" clId="{35250172-A55F-478D-896C-674B642F74CD}" dt="2026-09-30T15:52:13.100" v="1281" actId="20577"/>
          <ac:spMkLst>
            <pc:docMk/>
            <pc:sldMk cId="3905913097" sldId="9555"/>
            <ac:spMk id="5" creationId="{9FDEB092-95B7-65B9-393D-1397D6953F6D}"/>
          </ac:spMkLst>
        </pc:spChg>
      </pc:sldChg>
      <pc:sldChg chg="modSp add mod">
        <pc:chgData name="Joy Lutheran" userId="9b7ebc1839e6e2a6" providerId="LiveId" clId="{35250172-A55F-478D-896C-674B642F74CD}" dt="2026-09-30T15:53:32.427" v="1300" actId="6549"/>
        <pc:sldMkLst>
          <pc:docMk/>
          <pc:sldMk cId="1185090767" sldId="9556"/>
        </pc:sldMkLst>
        <pc:spChg chg="mod">
          <ac:chgData name="Joy Lutheran" userId="9b7ebc1839e6e2a6" providerId="LiveId" clId="{35250172-A55F-478D-896C-674B642F74CD}" dt="2026-09-30T15:53:32.427" v="1300" actId="6549"/>
          <ac:spMkLst>
            <pc:docMk/>
            <pc:sldMk cId="1185090767" sldId="9556"/>
            <ac:spMk id="5" creationId="{B811D731-5C08-7531-067D-85ADAE1E89ED}"/>
          </ac:spMkLst>
        </pc:spChg>
      </pc:sldChg>
      <pc:sldChg chg="modSp add mod">
        <pc:chgData name="Joy Lutheran" userId="9b7ebc1839e6e2a6" providerId="LiveId" clId="{35250172-A55F-478D-896C-674B642F74CD}" dt="2026-09-30T15:53:37.339" v="1301" actId="6549"/>
        <pc:sldMkLst>
          <pc:docMk/>
          <pc:sldMk cId="2604298036" sldId="9557"/>
        </pc:sldMkLst>
        <pc:spChg chg="mod">
          <ac:chgData name="Joy Lutheran" userId="9b7ebc1839e6e2a6" providerId="LiveId" clId="{35250172-A55F-478D-896C-674B642F74CD}" dt="2026-09-30T15:53:37.339" v="1301" actId="6549"/>
          <ac:spMkLst>
            <pc:docMk/>
            <pc:sldMk cId="2604298036" sldId="9557"/>
            <ac:spMk id="5" creationId="{5EA79CBA-897F-4D3E-4FAB-EB68D3BA6373}"/>
          </ac:spMkLst>
        </pc:spChg>
      </pc:sldChg>
      <pc:sldChg chg="modSp add mod">
        <pc:chgData name="Joy Lutheran" userId="9b7ebc1839e6e2a6" providerId="LiveId" clId="{35250172-A55F-478D-896C-674B642F74CD}" dt="2026-09-30T15:55:05.948" v="1319" actId="6549"/>
        <pc:sldMkLst>
          <pc:docMk/>
          <pc:sldMk cId="2228574203" sldId="9558"/>
        </pc:sldMkLst>
        <pc:spChg chg="mod">
          <ac:chgData name="Joy Lutheran" userId="9b7ebc1839e6e2a6" providerId="LiveId" clId="{35250172-A55F-478D-896C-674B642F74CD}" dt="2026-09-30T15:55:05.948" v="1319" actId="6549"/>
          <ac:spMkLst>
            <pc:docMk/>
            <pc:sldMk cId="2228574203" sldId="9558"/>
            <ac:spMk id="5" creationId="{691D983F-CD74-7C85-17BC-CE38A450A8E9}"/>
          </ac:spMkLst>
        </pc:spChg>
      </pc:sldChg>
      <pc:sldChg chg="modSp add mod">
        <pc:chgData name="Joy Lutheran" userId="9b7ebc1839e6e2a6" providerId="LiveId" clId="{35250172-A55F-478D-896C-674B642F74CD}" dt="2026-09-30T15:55:15.898" v="1323" actId="1076"/>
        <pc:sldMkLst>
          <pc:docMk/>
          <pc:sldMk cId="2623983092" sldId="9559"/>
        </pc:sldMkLst>
        <pc:spChg chg="mod">
          <ac:chgData name="Joy Lutheran" userId="9b7ebc1839e6e2a6" providerId="LiveId" clId="{35250172-A55F-478D-896C-674B642F74CD}" dt="2026-09-30T15:55:15.898" v="1323" actId="1076"/>
          <ac:spMkLst>
            <pc:docMk/>
            <pc:sldMk cId="2623983092" sldId="9559"/>
            <ac:spMk id="5" creationId="{925D48A5-B94D-00AB-24A0-0DBAC2956E15}"/>
          </ac:spMkLst>
        </pc:spChg>
      </pc:sldChg>
      <pc:sldChg chg="delSp modSp add mod">
        <pc:chgData name="Joy Lutheran" userId="9b7ebc1839e6e2a6" providerId="LiveId" clId="{35250172-A55F-478D-896C-674B642F74CD}" dt="2026-09-30T15:55:54.238" v="1333" actId="478"/>
        <pc:sldMkLst>
          <pc:docMk/>
          <pc:sldMk cId="2071336634" sldId="9560"/>
        </pc:sldMkLst>
        <pc:spChg chg="del">
          <ac:chgData name="Joy Lutheran" userId="9b7ebc1839e6e2a6" providerId="LiveId" clId="{35250172-A55F-478D-896C-674B642F74CD}" dt="2026-09-30T15:55:54.238" v="1333" actId="478"/>
          <ac:spMkLst>
            <pc:docMk/>
            <pc:sldMk cId="2071336634" sldId="9560"/>
            <ac:spMk id="3" creationId="{083601D6-56FB-EA92-BBF4-A1B39D089877}"/>
          </ac:spMkLst>
        </pc:spChg>
        <pc:spChg chg="mod">
          <ac:chgData name="Joy Lutheran" userId="9b7ebc1839e6e2a6" providerId="LiveId" clId="{35250172-A55F-478D-896C-674B642F74CD}" dt="2026-09-30T15:55:51.909" v="1332" actId="1076"/>
          <ac:spMkLst>
            <pc:docMk/>
            <pc:sldMk cId="2071336634" sldId="9560"/>
            <ac:spMk id="5" creationId="{A12A7284-67CD-E60F-D3EB-2B40EB067FFD}"/>
          </ac:spMkLst>
        </pc:spChg>
      </pc:sldChg>
      <pc:sldChg chg="delSp modSp add mod ord">
        <pc:chgData name="Joy Lutheran" userId="9b7ebc1839e6e2a6" providerId="LiveId" clId="{35250172-A55F-478D-896C-674B642F74CD}" dt="2026-09-30T16:02:46.169" v="1377" actId="14100"/>
        <pc:sldMkLst>
          <pc:docMk/>
          <pc:sldMk cId="1332044108" sldId="9561"/>
        </pc:sldMkLst>
        <pc:spChg chg="del">
          <ac:chgData name="Joy Lutheran" userId="9b7ebc1839e6e2a6" providerId="LiveId" clId="{35250172-A55F-478D-896C-674B642F74CD}" dt="2026-09-30T16:02:14.463" v="1368" actId="21"/>
          <ac:spMkLst>
            <pc:docMk/>
            <pc:sldMk cId="1332044108" sldId="9561"/>
            <ac:spMk id="5" creationId="{5129F732-A55C-4E13-CF05-612F0C992059}"/>
          </ac:spMkLst>
        </pc:spChg>
        <pc:picChg chg="mod">
          <ac:chgData name="Joy Lutheran" userId="9b7ebc1839e6e2a6" providerId="LiveId" clId="{35250172-A55F-478D-896C-674B642F74CD}" dt="2026-09-30T16:02:46.169" v="1377" actId="14100"/>
          <ac:picMkLst>
            <pc:docMk/>
            <pc:sldMk cId="1332044108" sldId="9561"/>
            <ac:picMk id="3" creationId="{95B650BC-484D-B2DB-0055-1880FA263D16}"/>
          </ac:picMkLst>
        </pc:picChg>
      </pc:sldChg>
      <pc:sldChg chg="new del">
        <pc:chgData name="Joy Lutheran" userId="9b7ebc1839e6e2a6" providerId="LiveId" clId="{35250172-A55F-478D-896C-674B642F74CD}" dt="2026-10-01T12:40:52.085" v="1422" actId="680"/>
        <pc:sldMkLst>
          <pc:docMk/>
          <pc:sldMk cId="3221752487" sldId="9562"/>
        </pc:sldMkLst>
      </pc:sldChg>
      <pc:sldMasterChg chg="del delSldLayout">
        <pc:chgData name="Joy Lutheran" userId="9b7ebc1839e6e2a6" providerId="LiveId" clId="{35250172-A55F-478D-896C-674B642F74CD}" dt="2026-09-30T15:07:35.398" v="960" actId="47"/>
        <pc:sldMasterMkLst>
          <pc:docMk/>
          <pc:sldMasterMk cId="426471787" sldId="2147483843"/>
        </pc:sldMasterMkLst>
        <pc:sldLayoutChg chg="del">
          <pc:chgData name="Joy Lutheran" userId="9b7ebc1839e6e2a6" providerId="LiveId" clId="{35250172-A55F-478D-896C-674B642F74CD}" dt="2026-09-30T15:07:35.398" v="960" actId="47"/>
          <pc:sldLayoutMkLst>
            <pc:docMk/>
            <pc:sldMasterMk cId="426471787" sldId="2147483843"/>
            <pc:sldLayoutMk cId="2758548722" sldId="2147483844"/>
          </pc:sldLayoutMkLst>
        </pc:sldLayoutChg>
        <pc:sldLayoutChg chg="del">
          <pc:chgData name="Joy Lutheran" userId="9b7ebc1839e6e2a6" providerId="LiveId" clId="{35250172-A55F-478D-896C-674B642F74CD}" dt="2026-09-30T15:07:35.398" v="960" actId="47"/>
          <pc:sldLayoutMkLst>
            <pc:docMk/>
            <pc:sldMasterMk cId="426471787" sldId="2147483843"/>
            <pc:sldLayoutMk cId="4191644357" sldId="2147483845"/>
          </pc:sldLayoutMkLst>
        </pc:sldLayoutChg>
        <pc:sldLayoutChg chg="del">
          <pc:chgData name="Joy Lutheran" userId="9b7ebc1839e6e2a6" providerId="LiveId" clId="{35250172-A55F-478D-896C-674B642F74CD}" dt="2026-09-30T15:07:35.398" v="960" actId="47"/>
          <pc:sldLayoutMkLst>
            <pc:docMk/>
            <pc:sldMasterMk cId="426471787" sldId="2147483843"/>
            <pc:sldLayoutMk cId="3132482530" sldId="2147483846"/>
          </pc:sldLayoutMkLst>
        </pc:sldLayoutChg>
        <pc:sldLayoutChg chg="del">
          <pc:chgData name="Joy Lutheran" userId="9b7ebc1839e6e2a6" providerId="LiveId" clId="{35250172-A55F-478D-896C-674B642F74CD}" dt="2026-09-30T15:07:35.398" v="960" actId="47"/>
          <pc:sldLayoutMkLst>
            <pc:docMk/>
            <pc:sldMasterMk cId="426471787" sldId="2147483843"/>
            <pc:sldLayoutMk cId="310636514" sldId="2147483847"/>
          </pc:sldLayoutMkLst>
        </pc:sldLayoutChg>
        <pc:sldLayoutChg chg="del">
          <pc:chgData name="Joy Lutheran" userId="9b7ebc1839e6e2a6" providerId="LiveId" clId="{35250172-A55F-478D-896C-674B642F74CD}" dt="2026-09-30T15:07:35.398" v="960" actId="47"/>
          <pc:sldLayoutMkLst>
            <pc:docMk/>
            <pc:sldMasterMk cId="426471787" sldId="2147483843"/>
            <pc:sldLayoutMk cId="3145787324" sldId="2147483848"/>
          </pc:sldLayoutMkLst>
        </pc:sldLayoutChg>
        <pc:sldLayoutChg chg="del">
          <pc:chgData name="Joy Lutheran" userId="9b7ebc1839e6e2a6" providerId="LiveId" clId="{35250172-A55F-478D-896C-674B642F74CD}" dt="2026-09-30T15:07:35.398" v="960" actId="47"/>
          <pc:sldLayoutMkLst>
            <pc:docMk/>
            <pc:sldMasterMk cId="426471787" sldId="2147483843"/>
            <pc:sldLayoutMk cId="3304080201" sldId="2147483849"/>
          </pc:sldLayoutMkLst>
        </pc:sldLayoutChg>
        <pc:sldLayoutChg chg="del">
          <pc:chgData name="Joy Lutheran" userId="9b7ebc1839e6e2a6" providerId="LiveId" clId="{35250172-A55F-478D-896C-674B642F74CD}" dt="2026-09-30T15:07:35.398" v="960" actId="47"/>
          <pc:sldLayoutMkLst>
            <pc:docMk/>
            <pc:sldMasterMk cId="426471787" sldId="2147483843"/>
            <pc:sldLayoutMk cId="3395741745" sldId="2147483850"/>
          </pc:sldLayoutMkLst>
        </pc:sldLayoutChg>
        <pc:sldLayoutChg chg="del">
          <pc:chgData name="Joy Lutheran" userId="9b7ebc1839e6e2a6" providerId="LiveId" clId="{35250172-A55F-478D-896C-674B642F74CD}" dt="2026-09-30T15:07:35.398" v="960" actId="47"/>
          <pc:sldLayoutMkLst>
            <pc:docMk/>
            <pc:sldMasterMk cId="426471787" sldId="2147483843"/>
            <pc:sldLayoutMk cId="2944122546" sldId="2147483851"/>
          </pc:sldLayoutMkLst>
        </pc:sldLayoutChg>
        <pc:sldLayoutChg chg="del">
          <pc:chgData name="Joy Lutheran" userId="9b7ebc1839e6e2a6" providerId="LiveId" clId="{35250172-A55F-478D-896C-674B642F74CD}" dt="2026-09-30T15:07:35.398" v="960" actId="47"/>
          <pc:sldLayoutMkLst>
            <pc:docMk/>
            <pc:sldMasterMk cId="426471787" sldId="2147483843"/>
            <pc:sldLayoutMk cId="2748745411" sldId="2147483852"/>
          </pc:sldLayoutMkLst>
        </pc:sldLayoutChg>
        <pc:sldLayoutChg chg="del">
          <pc:chgData name="Joy Lutheran" userId="9b7ebc1839e6e2a6" providerId="LiveId" clId="{35250172-A55F-478D-896C-674B642F74CD}" dt="2026-09-30T15:07:35.398" v="960" actId="47"/>
          <pc:sldLayoutMkLst>
            <pc:docMk/>
            <pc:sldMasterMk cId="426471787" sldId="2147483843"/>
            <pc:sldLayoutMk cId="895528191" sldId="2147483853"/>
          </pc:sldLayoutMkLst>
        </pc:sldLayoutChg>
        <pc:sldLayoutChg chg="del">
          <pc:chgData name="Joy Lutheran" userId="9b7ebc1839e6e2a6" providerId="LiveId" clId="{35250172-A55F-478D-896C-674B642F74CD}" dt="2026-09-30T15:07:35.398" v="960" actId="47"/>
          <pc:sldLayoutMkLst>
            <pc:docMk/>
            <pc:sldMasterMk cId="426471787" sldId="2147483843"/>
            <pc:sldLayoutMk cId="420604209" sldId="2147483854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8"/>
            <a:ext cx="3037840" cy="463407"/>
          </a:xfrm>
          <a:prstGeom prst="rect">
            <a:avLst/>
          </a:prstGeom>
        </p:spPr>
        <p:txBody>
          <a:bodyPr vert="horz" lIns="93089" tIns="46545" rIns="93089" bIns="4654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9" y="8"/>
            <a:ext cx="3037840" cy="463407"/>
          </a:xfrm>
          <a:prstGeom prst="rect">
            <a:avLst/>
          </a:prstGeom>
        </p:spPr>
        <p:txBody>
          <a:bodyPr vert="horz" lIns="93089" tIns="46545" rIns="93089" bIns="46545" rtlCol="0"/>
          <a:lstStyle>
            <a:lvl1pPr algn="r">
              <a:defRPr sz="1200"/>
            </a:lvl1pPr>
          </a:lstStyle>
          <a:p>
            <a:fld id="{E0548EAD-B4CD-4E8A-9A87-FD605B318C25}" type="datetimeFigureOut">
              <a:rPr lang="en-US" smtClean="0"/>
              <a:t>10/01/2026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670"/>
            <a:ext cx="3037840" cy="463406"/>
          </a:xfrm>
          <a:prstGeom prst="rect">
            <a:avLst/>
          </a:prstGeom>
        </p:spPr>
        <p:txBody>
          <a:bodyPr vert="horz" lIns="93089" tIns="46545" rIns="93089" bIns="4654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9" y="8772670"/>
            <a:ext cx="3037840" cy="463406"/>
          </a:xfrm>
          <a:prstGeom prst="rect">
            <a:avLst/>
          </a:prstGeom>
        </p:spPr>
        <p:txBody>
          <a:bodyPr vert="horz" lIns="93089" tIns="46545" rIns="93089" bIns="46545" rtlCol="0" anchor="b"/>
          <a:lstStyle>
            <a:lvl1pPr algn="r">
              <a:defRPr sz="1200"/>
            </a:lvl1pPr>
          </a:lstStyle>
          <a:p>
            <a:fld id="{4A1E29C9-A561-482B-86D5-1A32799053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1071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3037840" cy="463696"/>
          </a:xfrm>
          <a:prstGeom prst="rect">
            <a:avLst/>
          </a:prstGeom>
        </p:spPr>
        <p:txBody>
          <a:bodyPr vert="horz" lIns="91352" tIns="45676" rIns="91352" bIns="4567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9" y="2"/>
            <a:ext cx="3037840" cy="463696"/>
          </a:xfrm>
          <a:prstGeom prst="rect">
            <a:avLst/>
          </a:prstGeom>
        </p:spPr>
        <p:txBody>
          <a:bodyPr vert="horz" lIns="91352" tIns="45676" rIns="91352" bIns="45676" rtlCol="0"/>
          <a:lstStyle>
            <a:lvl1pPr algn="r">
              <a:defRPr sz="1200"/>
            </a:lvl1pPr>
          </a:lstStyle>
          <a:p>
            <a:fld id="{C3ADEC18-8E8E-4088-8762-10EC56297B51}" type="datetimeFigureOut">
              <a:rPr lang="en-US" smtClean="0"/>
              <a:t>10/01/2026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6600" y="1154113"/>
            <a:ext cx="5537200" cy="31162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52" tIns="45676" rIns="91352" bIns="4567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1" y="4444546"/>
            <a:ext cx="5608320" cy="3637020"/>
          </a:xfrm>
          <a:prstGeom prst="rect">
            <a:avLst/>
          </a:prstGeom>
        </p:spPr>
        <p:txBody>
          <a:bodyPr vert="horz" lIns="91352" tIns="45676" rIns="91352" bIns="4567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380"/>
            <a:ext cx="3037840" cy="463696"/>
          </a:xfrm>
          <a:prstGeom prst="rect">
            <a:avLst/>
          </a:prstGeom>
        </p:spPr>
        <p:txBody>
          <a:bodyPr vert="horz" lIns="91352" tIns="45676" rIns="91352" bIns="4567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9" y="8772380"/>
            <a:ext cx="3037840" cy="463696"/>
          </a:xfrm>
          <a:prstGeom prst="rect">
            <a:avLst/>
          </a:prstGeom>
        </p:spPr>
        <p:txBody>
          <a:bodyPr vert="horz" lIns="91352" tIns="45676" rIns="91352" bIns="45676" rtlCol="0" anchor="b"/>
          <a:lstStyle>
            <a:lvl1pPr algn="r">
              <a:defRPr sz="1200"/>
            </a:lvl1pPr>
          </a:lstStyle>
          <a:p>
            <a:fld id="{F15562DA-6783-4F9D-B1FE-EAF37AADA6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0773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878098">
              <a:defRPr/>
            </a:pPr>
            <a:fld id="{F15562DA-6783-4F9D-B1FE-EAF37AADA674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878098">
                <a:defRPr/>
              </a:pPr>
              <a:t>1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7349220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878098">
              <a:defRPr/>
            </a:pPr>
            <a:fld id="{F15562DA-6783-4F9D-B1FE-EAF37AADA674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878098">
                <a:defRPr/>
              </a:pPr>
              <a:t>2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5632978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878098">
              <a:defRPr/>
            </a:pPr>
            <a:fld id="{F15562DA-6783-4F9D-B1FE-EAF37AADA674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878098">
                <a:defRPr/>
              </a:pPr>
              <a:t>5</a:t>
            </a:fld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304555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878098">
              <a:defRPr/>
            </a:pPr>
            <a:fld id="{F15562DA-6783-4F9D-B1FE-EAF37AADA674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878098">
                <a:defRPr/>
              </a:pPr>
              <a:t>6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828059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4DC6EE-CAC9-E99F-4BA7-D153067E49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D188AE2-5C3B-520E-09E3-72B0D2D5B4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A1FE63D-52DF-7853-3E1E-0ED7C9A0A4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1B7340-5888-80D0-1904-4DCEACF978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878098">
              <a:defRPr/>
            </a:pPr>
            <a:fld id="{F15562DA-6783-4F9D-B1FE-EAF37AADA674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878098">
                <a:defRPr/>
              </a:pPr>
              <a:t>7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6022060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8DFC94-EF04-85B2-C1F6-A4D2142EC6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0FF7B4D-9703-2849-CC5C-D70CD56E8B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D46A139-85E0-7765-5B59-69660A5E0E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210D47-C1A3-D0C6-E147-B8C3496860F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878098">
              <a:defRPr/>
            </a:pPr>
            <a:fld id="{F15562DA-6783-4F9D-B1FE-EAF37AADA674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878098">
                <a:defRPr/>
              </a:pPr>
              <a:t>8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3911855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FCB50B-EE4B-0510-5D72-BC8D9D5A18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42022F0-827A-F00F-3728-C9B3E6532B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7E8B449-F357-4921-492B-12F20B99ED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AB2AEE-C26D-90E4-646F-6275B5183F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878098">
              <a:defRPr/>
            </a:pPr>
            <a:fld id="{F15562DA-6783-4F9D-B1FE-EAF37AADA674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878098">
                <a:defRPr/>
              </a:pPr>
              <a:t>9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8163247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888620-0316-9877-FB10-69B5629AFD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D0C7FDB-4085-0344-4EA4-A6A59D90B1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E41CD68-55B3-950A-A2B8-6205E97A6D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2F2734-19DB-3C50-BBFE-0C1BD9D053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878098">
              <a:defRPr/>
            </a:pPr>
            <a:fld id="{F15562DA-6783-4F9D-B1FE-EAF37AADA674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878098">
                <a:defRPr/>
              </a:pPr>
              <a:t>10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7931552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878098">
              <a:defRPr/>
            </a:pPr>
            <a:fld id="{F15562DA-6783-4F9D-B1FE-EAF37AADA674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878098">
                <a:defRPr/>
              </a:pPr>
              <a:t>20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1398637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485168-BC88-80F1-90FA-E48AEDB9AF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5D9834D-E506-3D5F-3442-8F0CDF8829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186440-C079-2A3B-ACF8-6E661EA6CB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C58F3E-309C-E8E7-8967-1AC0E00ED8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5562DA-6783-4F9D-B1FE-EAF37AADA674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8756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C94464-6197-4D54-CB71-09EB9EAF33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C0BA983-F641-429F-CA46-F3D22DCACC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04F42FE-46DA-5A8B-5D37-502B104FD3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800FBF-5786-6D4B-5FFA-3A94D3D1E85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5562DA-6783-4F9D-B1FE-EAF37AADA67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33996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516563-5B5A-43C6-8123-ED90152993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BC374BC-E782-31B3-2081-AD09FB5591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43882F5-DBC7-B1B2-507A-C554C6D52F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80EFFA-AB3F-4671-698B-F3457DA5078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5562DA-6783-4F9D-B1FE-EAF37AADA674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5380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900" b="1" dirty="0"/>
              <a:t>8:15 AM SKIP THIS SLIDE—FOR 11:00 AM SERVICE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5562DA-6783-4F9D-B1FE-EAF37AADA674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0973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E79A31-1BE9-9CB7-9ADB-6F72369482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64040E7-A20D-0B0B-9A5B-63570FDBB9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AAA34F-ED5D-4C9A-9330-54335A02F7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5200" b="1" i="1" baseline="30000" dirty="0">
                <a:solidFill>
                  <a:srgbClr val="80808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ADVANCE SLIDE ON LAST VERSE WHICH begins:  </a:t>
            </a:r>
            <a:r>
              <a:rPr lang="en-US" b="1" dirty="0"/>
              <a:t> </a:t>
            </a:r>
            <a:r>
              <a:rPr lang="en-US" sz="1200" b="1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 For the vineyard of the </a:t>
            </a:r>
            <a:r>
              <a:rPr lang="en-US" sz="1200" b="1" kern="1200" cap="small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Lord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hosts is the house of Israel,  and the people of Judah are his cherished garden; he expected justice</a:t>
            </a:r>
            <a:b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  but saw bloodshed; righteousness but heard a cry!</a:t>
            </a:r>
          </a:p>
          <a:p>
            <a:endParaRPr lang="en-US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3CEF64-99B7-965E-769B-C6D562C541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878098">
              <a:defRPr/>
            </a:pPr>
            <a:fld id="{C7264DFA-B9DB-4445-8C96-59FBCFD957D0}" type="slidenum">
              <a:rPr lang="en-US">
                <a:solidFill>
                  <a:prstClr val="black"/>
                </a:solidFill>
                <a:latin typeface="Aptos" panose="02110004020202020204"/>
              </a:rPr>
              <a:pPr defTabSz="878098">
                <a:defRPr/>
              </a:pPr>
              <a:t>25</a:t>
            </a:fld>
            <a:endParaRPr lang="en-US">
              <a:solidFill>
                <a:prstClr val="black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7720430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77E7FF-0518-EA7C-F334-D4B4ACD522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C4FDE2-CF68-8B11-0520-451E7F8C58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75E8CDA-D362-796E-2B14-787936EE77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8F457C-43E5-6D2E-3F0D-0E3D038924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5562DA-6783-4F9D-B1FE-EAF37AADA674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70428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E30F79-1CFC-DDE0-AE3F-F6685DA8BE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5F53157-F74D-6F3A-CAEB-A6E315230D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749468F-E66B-D2E4-D2F8-CDDFED93CB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35CB94-33B9-8908-C075-CEE20338D3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5562DA-6783-4F9D-B1FE-EAF37AADA674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60915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DC2C42-98C6-99FF-67B8-94B538D568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C8AE1BA-6A2E-B813-BD46-8D9BA26860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E736EEA-73FB-2F05-CCEC-C93DFEE6D1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8DBF9F-DEAA-B235-7C05-EF4E309487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5562DA-6783-4F9D-B1FE-EAF37AADA674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32019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345B8C-2E41-071F-034B-4CF0D41741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F139588-26C9-C417-B934-7775F8612B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7DCAE3-305E-E314-A102-BE12C3B53F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79F9E4-2F4E-17E0-DFCA-93E9851DD0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5562DA-6783-4F9D-B1FE-EAF37AADA674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91561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DE0E0D-CB5F-2880-2DD4-A271C57899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D9C9DE2-8132-3172-DCA1-2A79B470B0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673B17A-DFE7-D9F4-0FF3-BA41FAA388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6F38D9-15A1-4CA1-8FF1-052E1C6666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5562DA-6783-4F9D-B1FE-EAF37AADA674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04675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BEA68C-B5FE-1DC3-EAF8-3252EB4BD0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C1E5D76-2244-3B0F-4460-C462ABD4D2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7861304-4207-E023-0923-816800C67A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B49FBD-69CD-81E3-3532-74D0423A055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5562DA-6783-4F9D-B1FE-EAF37AADA674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30421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900" b="1" baseline="30000" dirty="0">
                <a:solidFill>
                  <a:srgbClr val="80808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DVANCE SLIDE ON LAST VERSE  </a:t>
            </a:r>
            <a:r>
              <a:rPr lang="en-US" b="1" dirty="0"/>
              <a:t>  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 </a:t>
            </a:r>
            <a:r>
              <a:rPr lang="en-US" sz="1200" b="1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 I press on toward the goal, toward the prize of the heavenly call of God in Christ Jesus.</a:t>
            </a:r>
          </a:p>
          <a:p>
            <a:endParaRPr lang="en-US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878098">
              <a:defRPr/>
            </a:pPr>
            <a:fld id="{C7264DFA-B9DB-4445-8C96-59FBCFD957D0}" type="slidenum">
              <a:rPr lang="en-US">
                <a:solidFill>
                  <a:prstClr val="black"/>
                </a:solidFill>
                <a:latin typeface="Aptos" panose="02110004020202020204"/>
              </a:rPr>
              <a:pPr defTabSz="878098">
                <a:defRPr/>
              </a:pPr>
              <a:t>33</a:t>
            </a:fld>
            <a:endParaRPr lang="en-US">
              <a:solidFill>
                <a:prstClr val="black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98308415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342675-74F2-01B0-B513-057EB107E8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15D2B8D-CDCE-C725-A59F-C5034C9DC0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8F1EDFB-9812-CD09-12E3-9FA35D6FD6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br>
              <a:rPr lang="en-US" b="1" dirty="0"/>
            </a:br>
            <a:endParaRPr lang="en-US" b="1" dirty="0"/>
          </a:p>
          <a:p>
            <a:endParaRPr lang="en-US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EB6AF4-65C3-B12A-F1AA-3083378F9B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878098">
              <a:defRPr/>
            </a:pPr>
            <a:fld id="{F15562DA-6783-4F9D-B1FE-EAF37AADA674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878098">
                <a:defRPr/>
              </a:pPr>
              <a:t>35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6153144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19B6AB-A019-723B-5F59-35C5569FC1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4CA4336-1485-24A6-D077-69D16F785B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43D07A4-2BDA-0046-8C2A-56ABA827AD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1D4386-871A-8E0E-259E-72ECCD32D4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878098">
              <a:defRPr/>
            </a:pPr>
            <a:fld id="{F15562DA-6783-4F9D-B1FE-EAF37AADA674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878098">
                <a:defRPr/>
              </a:pPr>
              <a:t>36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74314468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9012FC-FD43-4687-5C03-8D0EC9BA47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0C04C83-12DC-A011-11D1-F4CE3C42BF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25651F8-EF83-5643-93F8-DF7C407247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B7B61F-6BDA-0229-0639-9FE3D61E91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878098">
              <a:defRPr/>
            </a:pPr>
            <a:fld id="{F15562DA-6783-4F9D-B1FE-EAF37AADA674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878098">
                <a:defRPr/>
              </a:pPr>
              <a:t>37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07847666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7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ADVANCE SLIDE ON THE LAST VERSE WHICH  BEGINS     </a:t>
            </a:r>
            <a:r>
              <a:rPr lang="en-US" sz="1200" b="1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46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 They wanted to arrest him, but they feared the crowds, because they regarded him as a prophet.</a:t>
            </a:r>
          </a:p>
          <a:p>
            <a:endParaRPr lang="en-US" sz="17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878098">
              <a:defRPr/>
            </a:pPr>
            <a:fld id="{F15562DA-6783-4F9D-B1FE-EAF37AADA674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878098">
                <a:defRPr/>
              </a:pPr>
              <a:t>38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14224741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878098">
              <a:defRPr/>
            </a:pPr>
            <a:fld id="{F15562DA-6783-4F9D-B1FE-EAF37AADA674}" type="slidenum">
              <a:rPr lang="en-US">
                <a:solidFill>
                  <a:prstClr val="black"/>
                </a:solidFill>
                <a:latin typeface="Aptos" panose="02110004020202020204"/>
              </a:rPr>
              <a:pPr defTabSz="878098">
                <a:defRPr/>
              </a:pPr>
              <a:t>40</a:t>
            </a:fld>
            <a:endParaRPr lang="en-US">
              <a:solidFill>
                <a:prstClr val="black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425986959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5562DA-6783-4F9D-B1FE-EAF37AADA674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40500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C94464-6197-4D54-CB71-09EB9EAF33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C0BA983-F641-429F-CA46-F3D22DCACC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04F42FE-46DA-5A8B-5D37-502B104FD3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800FBF-5786-6D4B-5FFA-3A94D3D1E85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878098">
              <a:defRPr/>
            </a:pPr>
            <a:fld id="{F15562DA-6783-4F9D-B1FE-EAF37AADA674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878098">
                <a:defRPr/>
              </a:pPr>
              <a:t>64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78339967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878098">
              <a:defRPr/>
            </a:pPr>
            <a:fld id="{F15562DA-6783-4F9D-B1FE-EAF37AADA674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878098">
                <a:defRPr/>
              </a:pPr>
              <a:t>72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82792884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94BDB4-854F-B720-B70E-D37F4E0580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BE71E98-6C33-F1BD-8392-5E66D0B4A6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8175A0A-8763-EF61-1F43-660F61BD92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7E24CD-B0E1-73C9-82D7-9CE0D1FFFB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878098">
              <a:defRPr/>
            </a:pPr>
            <a:fld id="{F15562DA-6783-4F9D-B1FE-EAF37AADA674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878098">
                <a:defRPr/>
              </a:pPr>
              <a:t>73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98401406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C94464-6197-4D54-CB71-09EB9EAF33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C0BA983-F641-429F-CA46-F3D22DCACC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04F42FE-46DA-5A8B-5D37-502B104FD3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800FBF-5786-6D4B-5FFA-3A94D3D1E85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5562DA-6783-4F9D-B1FE-EAF37AADA67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339967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177C7F-EBC0-1951-2CFB-79F204E3FE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662A671-AE90-C75F-8218-3205A2A381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53779D2-A2A7-D01C-574C-39177CA08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286822-3891-7249-1187-CD01D3EB7C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5562DA-6783-4F9D-B1FE-EAF37AADA67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595173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BAA21B-FD8B-54CA-5A19-B3D2E92F4E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731FA13-A6EC-A616-3250-7E607120EE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23021D6-D738-2D21-F8D9-C928B4336D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C619E0-AF7C-DB05-ABC8-4AB194CFAF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5562DA-6783-4F9D-B1FE-EAF37AADA67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983056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C94464-6197-4D54-CB71-09EB9EAF33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C0BA983-F641-429F-CA46-F3D22DCACC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04F42FE-46DA-5A8B-5D37-502B104FD3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800FBF-5786-6D4B-5FFA-3A94D3D1E85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8780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5562DA-6783-4F9D-B1FE-EAF37AADA67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87809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339967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177C7F-EBC0-1951-2CFB-79F204E3FE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662A671-AE90-C75F-8218-3205A2A381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53779D2-A2A7-D01C-574C-39177CA08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286822-3891-7249-1187-CD01D3EB7C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8780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5562DA-6783-4F9D-B1FE-EAF37AADA67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87809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595173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534787-9984-968C-2987-502E64ABBD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CB643C8-C6E6-3CE7-BC72-DBCE0E6EA5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35EA05A-CD9E-892B-B6EE-63622A9751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9FB08A-083D-2A77-BB93-C6B3CD3376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8780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5562DA-6783-4F9D-B1FE-EAF37AADA67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87809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742680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F8E5B3-E43C-7D5D-88B3-962DE4DF96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5636D33-33C5-60A2-F476-13A77B8443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C6A591F-3800-13FE-1897-3361153BBE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B7B1A7-FD72-79CC-7475-FBE3BE4430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8780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5562DA-6783-4F9D-B1FE-EAF37AADA67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87809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120648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D208EF-E7C4-1115-DEE3-78D562DCF6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C1E263-D49A-91B3-43DC-D6961B65B9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F973DD0-5893-6FA3-5B59-03784E55BB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br>
              <a:rPr lang="en-US" b="1" dirty="0"/>
            </a:br>
            <a:r>
              <a:rPr lang="en-US" b="1" dirty="0"/>
              <a:t>8:15 AM SERVICE—SKIP THIS SLIDE—THIS IS FOR 11:00 AM ONLY</a:t>
            </a:r>
          </a:p>
          <a:p>
            <a:endParaRPr lang="en-US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FFBD89-3639-3E89-58F0-326CD1CA6D8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878098">
              <a:defRPr/>
            </a:pPr>
            <a:fld id="{F15562DA-6783-4F9D-B1FE-EAF37AADA674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878098">
                <a:defRPr/>
              </a:pPr>
              <a:t>89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6940289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BAA345-6F2A-1C7A-B315-B410BA66C6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544FB1B-75C4-E9F9-6D11-005B715D75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B34852A-4238-AA9E-2192-97E7DDB8D4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35C74-4C6E-B850-D5F2-596FF6A7CF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5562DA-6783-4F9D-B1FE-EAF37AADA67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133512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A5E1EE-9CCA-751B-D8D7-2964B1CCB8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A073124-2490-3112-42E6-63A2663D61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FC2220E-1766-4225-B1EF-8096055DC3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20FC10-70D6-D58D-3337-1DC4B660EF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5562DA-6783-4F9D-B1FE-EAF37AADA67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348077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0E97CF-5003-3069-1092-4AAF2B6FC1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4B1D849-DC2E-CC5D-13E2-6C64F2F59F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2261CF1-72BC-96F4-8853-8850EA578D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AD9A47-E3DB-A3A9-99BB-8E833B5D87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5562DA-6783-4F9D-B1FE-EAF37AADA67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462812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9A012A-7DFC-9B6B-9B6D-B5F218D538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68BB3C2-ADD6-A49C-30D0-D2A48E2E6A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B61E4A9-C35D-BF40-EBAF-6A71B954D7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D96D4A-226C-8A5D-1413-C0A6F4C27A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5562DA-6783-4F9D-B1FE-EAF37AADA67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698408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3D5A58-7109-280A-E34E-7C5B68D096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53EF9B4-1F30-4DE4-62E6-55D77CF1ED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BC51C08-43C9-066E-E48C-349ADE36C5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3C57AD-DD94-A900-F364-12D43471CE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5562DA-6783-4F9D-B1FE-EAF37AADA67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862018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5B7B6-82AC-F79C-2BD4-B4959E1EE6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307BBCE-831F-7011-92AA-115FDCD90B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B9C8526-63C7-4313-8A1B-8458DB9684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BD4610-3938-6577-1CA1-A332B39548F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5562DA-6783-4F9D-B1FE-EAF37AADA67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365708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9241EA-460C-6E43-76DD-662D14A638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E601B35-D5E3-EB7F-B9DA-40B184B26F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397D341-3BD5-596C-A9D3-EF54F17DE4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244DD6-D03F-23EC-35E9-16D0F613F6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5562DA-6783-4F9D-B1FE-EAF37AADA67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281230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8DD9D4-68C5-BB68-E04F-2C12DB396F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6841D64-DFB9-4F18-F527-BF12BA39AF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B1CB27E-637D-C479-8D1E-E914444ED8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A1D1F6-BF30-E914-17D5-4CC6CC6A2C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5562DA-6783-4F9D-B1FE-EAF37AADA67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7509085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AC2466-66A5-815A-E923-FE2790DFEF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C73B28D-8C30-68AB-A182-48C07D300C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91FF38E-856F-8BE4-552D-39294F6A36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6EC435-30E0-A956-45E0-B365D3E5EC8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5562DA-6783-4F9D-B1FE-EAF37AADA674}" type="slidenum">
              <a:rPr lang="en-US" smtClean="0"/>
              <a:t>135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08936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35CEE5-C39C-B7D4-E3D8-031124126B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67BDD5-E6A5-CCA5-6266-6DF8FAC55D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5335986-DDCC-D825-E603-0D88679AD2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91A417-26BE-C325-A935-E667562E342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878098">
              <a:defRPr/>
            </a:pPr>
            <a:fld id="{F15562DA-6783-4F9D-B1FE-EAF37AADA674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878098">
                <a:defRPr/>
              </a:pPr>
              <a:t>136</a:t>
            </a:fld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2903965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D1675-1D05-42EF-B982-13CF5A42FC82}" type="datetimeFigureOut">
              <a:rPr lang="en-US" smtClean="0"/>
              <a:t>10/01/2026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53765-E3A7-4AE1-85D8-EFDC86F3C3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5271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D1675-1D05-42EF-B982-13CF5A42FC82}" type="datetimeFigureOut">
              <a:rPr lang="en-US" smtClean="0"/>
              <a:t>10/01/2026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53765-E3A7-4AE1-85D8-EFDC86F3C3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3079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D1675-1D05-42EF-B982-13CF5A42FC82}" type="datetimeFigureOut">
              <a:rPr lang="en-US" smtClean="0"/>
              <a:t>10/01/2026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53765-E3A7-4AE1-85D8-EFDC86F3C3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6828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D1675-1D05-42EF-B982-13CF5A42FC82}" type="datetimeFigureOut">
              <a:rPr lang="en-US" smtClean="0"/>
              <a:t>10/01/2026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53765-E3A7-4AE1-85D8-EFDC86F3C3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3402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D1675-1D05-42EF-B982-13CF5A42FC82}" type="datetimeFigureOut">
              <a:rPr lang="en-US" smtClean="0"/>
              <a:t>10/01/2026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53765-E3A7-4AE1-85D8-EFDC86F3C3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1270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D1675-1D05-42EF-B982-13CF5A42FC82}" type="datetimeFigureOut">
              <a:rPr lang="en-US" smtClean="0"/>
              <a:t>10/01/2026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53765-E3A7-4AE1-85D8-EFDC86F3C3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3669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D1675-1D05-42EF-B982-13CF5A42FC82}" type="datetimeFigureOut">
              <a:rPr lang="en-US" smtClean="0"/>
              <a:t>10/01/2026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53765-E3A7-4AE1-85D8-EFDC86F3C3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7219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D1675-1D05-42EF-B982-13CF5A42FC82}" type="datetimeFigureOut">
              <a:rPr lang="en-US" smtClean="0"/>
              <a:t>10/01/2026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53765-E3A7-4AE1-85D8-EFDC86F3C3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5626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D1675-1D05-42EF-B982-13CF5A42FC82}" type="datetimeFigureOut">
              <a:rPr lang="en-US" smtClean="0"/>
              <a:t>10/01/2026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53765-E3A7-4AE1-85D8-EFDC86F3C3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8002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D1675-1D05-42EF-B982-13CF5A42FC82}" type="datetimeFigureOut">
              <a:rPr lang="en-US" smtClean="0"/>
              <a:t>10/01/2026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53765-E3A7-4AE1-85D8-EFDC86F3C3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5066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D1675-1D05-42EF-B982-13CF5A42FC82}" type="datetimeFigureOut">
              <a:rPr lang="en-US" smtClean="0"/>
              <a:t>10/01/2026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53765-E3A7-4AE1-85D8-EFDC86F3C3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8146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6B2C2A-2214-D887-8A7D-A7442A89BA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CCC3DB-6DDD-3959-1317-5856710AB9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D873FC-D20F-96FF-E6DE-C96DB72859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D4842-07AA-406A-A64E-41AAADF8E255}" type="datetimeFigureOut">
              <a:rPr lang="en-US" smtClean="0"/>
              <a:t>10/01/2026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F5755C-F67F-4D7C-467E-B5D671B5D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156CC5-B5F4-1C69-C4B0-82CFC8F0EE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CA7DD-D1C6-429F-AEF7-F24C1D5E9F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6916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EA0F56-68E0-797B-8B55-3E095F631D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FF954B-3E7B-1813-9CE1-F0A3DEAD8F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29FF8C-68FC-F102-F2BF-97EBC25C1A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D4842-07AA-406A-A64E-41AAADF8E255}" type="datetimeFigureOut">
              <a:rPr lang="en-US" smtClean="0"/>
              <a:t>10/01/2026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528FD7-FF45-6ADF-45A5-E40BDB9060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928AFD-AFBB-4723-D59E-C6FC439E8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CA7DD-D1C6-429F-AEF7-F24C1D5E9F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4046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84836-7E3A-2AD0-7283-AC0990DD6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F6DBC7-5CB1-12C3-8490-99F24DAC16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1F63DF-9EF5-FFD7-CE4D-1EA218E76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D4842-07AA-406A-A64E-41AAADF8E255}" type="datetimeFigureOut">
              <a:rPr lang="en-US" smtClean="0"/>
              <a:t>10/01/2026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663298-A78D-C187-FA29-2D90E5AF97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117327-26C2-1543-81F6-D69C0D72CB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CA7DD-D1C6-429F-AEF7-F24C1D5E9F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0602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96F622-08FC-BADB-F0FC-D14A337AD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78738E-4AA8-3701-86AB-CEE7CAACC5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51465B-8314-6C1B-113F-4F599B5AC8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96EF81-13DF-ED2B-122C-5CA74295B2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D4842-07AA-406A-A64E-41AAADF8E255}" type="datetimeFigureOut">
              <a:rPr lang="en-US" smtClean="0"/>
              <a:t>10/01/2026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593DC8-E9C2-CD91-9688-7AF4D7C80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BD055A-9D9D-A56A-9127-4D27B5C6C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CA7DD-D1C6-429F-AEF7-F24C1D5E9F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9695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17C65A-5BFF-470F-9734-7BA693809D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5F9D2D-D422-1750-41C8-4A2747D591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E6BBFD-01F1-6B29-4A69-0A4C772C72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A0A3B31-B14F-FC04-D2E0-565ABCC4D3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6E9D570-ECC2-C20B-B259-266D348FDDD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4328AC6-68A8-499F-F75C-3295F7528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D4842-07AA-406A-A64E-41AAADF8E255}" type="datetimeFigureOut">
              <a:rPr lang="en-US" smtClean="0"/>
              <a:t>10/01/2026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172091F-B260-6EFD-B125-2822F0F7A6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22F36EF-C296-639C-A503-2A0E45BB13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CA7DD-D1C6-429F-AEF7-F24C1D5E9F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5957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DEDAD-B7DB-2A70-7D04-59050C155B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FCCADA-2321-FA3A-84D8-DD6FBFE626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D4842-07AA-406A-A64E-41AAADF8E255}" type="datetimeFigureOut">
              <a:rPr lang="en-US" smtClean="0"/>
              <a:t>10/01/2026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DF1180-5833-DCF2-B7E4-EA79544A4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D2A17C6-4597-C4FE-A324-6D93A12E2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CA7DD-D1C6-429F-AEF7-F24C1D5E9F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2009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1B24A08-0B4D-C498-F66D-F6C5A0B969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D4842-07AA-406A-A64E-41AAADF8E255}" type="datetimeFigureOut">
              <a:rPr lang="en-US" smtClean="0"/>
              <a:t>10/01/2026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6153638-ACA3-5121-94EA-D0EAB4431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078A6A-6D68-19BD-352E-0E8C45A022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CA7DD-D1C6-429F-AEF7-F24C1D5E9F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8298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F0EC19-F583-D9DA-AAB3-D823FB311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74262B-B729-E9DB-659B-0475DED663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7837C4-BA4C-70B4-031D-0D2A6E5AC8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43D12E-32E4-914A-5357-9BE4323F49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D4842-07AA-406A-A64E-41AAADF8E255}" type="datetimeFigureOut">
              <a:rPr lang="en-US" smtClean="0"/>
              <a:t>10/01/2026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0C2768-E8A6-2D18-8B4F-8EC9355F9F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4E27C2-9C62-6CDD-8D7E-2CE676EF39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CA7DD-D1C6-429F-AEF7-F24C1D5E9F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6174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51579-3C48-1853-387F-9FC7B20B6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481AD6-64F5-65FC-24C4-4490F14C847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AD4D0B-A4BE-9FD9-6C00-DAA9F8BDE4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5825C6-6E09-647E-BDE2-03453E0832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D4842-07AA-406A-A64E-41AAADF8E255}" type="datetimeFigureOut">
              <a:rPr lang="en-US" smtClean="0"/>
              <a:t>10/01/2026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1F5874-1285-0A30-0941-34E1FA7F25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A437E3-A6C0-CF30-3073-3B2FB8538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CA7DD-D1C6-429F-AEF7-F24C1D5E9F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4947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591D3-14E5-B50A-94C0-8E2CEC7534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7A17EB-701C-7887-9F25-189F0B4EE4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2494DF-575D-71A5-5DDC-AD2BE5CDCE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D4842-07AA-406A-A64E-41AAADF8E255}" type="datetimeFigureOut">
              <a:rPr lang="en-US" smtClean="0"/>
              <a:t>10/01/2026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AB43D1-14F9-B2DF-A357-05106AE091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671B5E-7033-129F-9344-7987F22043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CA7DD-D1C6-429F-AEF7-F24C1D5E9F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7246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F5D50D7-3EF6-62D8-1C39-FDDC24AF9D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501C130-3922-A50F-A470-2873CD9C0F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EE8AEC-FDEB-99E2-2C0F-293B399240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D4842-07AA-406A-A64E-41AAADF8E255}" type="datetimeFigureOut">
              <a:rPr lang="en-US" smtClean="0"/>
              <a:t>10/01/2026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5E4A64-A20F-F1F4-9CC6-945C29A23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8702A3-B558-833C-C33B-A1BFF2813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CA7DD-D1C6-429F-AEF7-F24C1D5E9F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47850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5F75EF-A75A-5351-F2BC-0E460EE43F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C679B2-3455-CAA7-DDCF-C286D6890E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4C227F-842E-F92C-E8D4-2209FF8958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FFD7E-EAF3-4442-A53E-3028B9892B62}" type="datetimeFigureOut">
              <a:rPr lang="en-US" smtClean="0"/>
              <a:t>10/01/2026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5BB145-5A90-3090-B656-E6528C7038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665E3D-6608-88CD-3D79-0200892C4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BA9E4-E16D-4DFC-A3D3-6858359C5C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00242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040D74-DDD9-8DF1-26A3-25C7D9D2CE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752F48-ECB3-A2C6-DC76-643B9013AC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D4EA41-2705-4BF3-1F5A-2A548E3A8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FFD7E-EAF3-4442-A53E-3028B9892B62}" type="datetimeFigureOut">
              <a:rPr lang="en-US" smtClean="0"/>
              <a:t>10/01/2026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A60549-884C-3048-49B8-238A0F3AC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390230-8911-B781-D0E7-57059A5DA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BA9E4-E16D-4DFC-A3D3-6858359C5C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59304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4359C6-5639-1DF0-9C56-6391A4432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2FE721-49B2-2C14-B248-1A59315B2B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831857-DE64-8BAE-CB25-299684A78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FFD7E-EAF3-4442-A53E-3028B9892B62}" type="datetimeFigureOut">
              <a:rPr lang="en-US" smtClean="0"/>
              <a:t>10/01/2026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AB2D22-8494-AC8E-4475-1802C393E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E227C6-F89F-AC46-4947-B6C0B8437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BA9E4-E16D-4DFC-A3D3-6858359C5C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5457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2A8B4-B3C7-6380-E9E9-DCC82F213F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A37B5C-68C7-8130-FB9B-E71E76A424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1C7765-D47D-7148-26FC-C2896BC1FF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EDBE03-BF55-6C96-D28F-5BB9E25286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FFD7E-EAF3-4442-A53E-3028B9892B62}" type="datetimeFigureOut">
              <a:rPr lang="en-US" smtClean="0"/>
              <a:t>10/01/2026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D0B5F9-CDC8-E9E1-7E31-2FC68A8344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F94E71-A1F3-E5C9-FF8B-971073192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BA9E4-E16D-4DFC-A3D3-6858359C5C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31525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6246AA-A67D-DC56-0DBF-EFC16130C3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9AA324-E1CA-B79F-A200-D99B01D8AB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1B91C5-23F2-EE4D-C371-AFA244F242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D179A4E-3B6F-A41E-B5DA-C115C077497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CC8544B-502B-3C08-32DD-B1FC97C67C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0C662EA-66ED-4C51-D42E-13A698B120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FFD7E-EAF3-4442-A53E-3028B9892B62}" type="datetimeFigureOut">
              <a:rPr lang="en-US" smtClean="0"/>
              <a:t>10/01/2026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09985CB-7ABF-1DD1-5304-BED8EEBF8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0479124-EE59-8057-B652-2F0ECE2D9E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BA9E4-E16D-4DFC-A3D3-6858359C5C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7933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2D7C18-7A6C-0FFE-BC4C-C3F685B2D5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521E6FE-4328-1221-B417-00B5A7996D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FFD7E-EAF3-4442-A53E-3028B9892B62}" type="datetimeFigureOut">
              <a:rPr lang="en-US" smtClean="0"/>
              <a:t>10/01/2026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6FC6728-F99B-F9D1-3F4B-9B19A74EC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FC2B14-56DC-9F70-12DE-CE151CCB76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BA9E4-E16D-4DFC-A3D3-6858359C5C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97980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0F3EDF3-1F4B-353B-0297-1B70A749C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FFD7E-EAF3-4442-A53E-3028B9892B62}" type="datetimeFigureOut">
              <a:rPr lang="en-US" smtClean="0"/>
              <a:t>10/01/2026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BEC2EC3-C271-0E3E-DA5F-391A06CBFD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7F195D-CA26-52DC-712A-3A1902F9B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BA9E4-E16D-4DFC-A3D3-6858359C5C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32171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B9DB4-4438-59EC-E7D9-FD3F649D80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8A5284-B419-3C9D-BD2B-82395DFA40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F78D0B-030C-CC27-AAE1-95A7342D44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246A6E-533F-F012-F3F0-5E67E67A79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FFD7E-EAF3-4442-A53E-3028B9892B62}" type="datetimeFigureOut">
              <a:rPr lang="en-US" smtClean="0"/>
              <a:t>10/01/2026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F38651-54B6-A6F8-3798-51486E7D37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372A98-D30F-8A6E-BAF3-7885DFC002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BA9E4-E16D-4DFC-A3D3-6858359C5C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54651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506A1-2A9B-4C3C-6C28-E707103AC6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14AEBF-BD11-F45B-F40B-4A65D13D6B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604888-E68E-48F7-4D27-E8AE3B7A9C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FB3FE4-3013-7722-E52D-8A41ED61FF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FFD7E-EAF3-4442-A53E-3028B9892B62}" type="datetimeFigureOut">
              <a:rPr lang="en-US" smtClean="0"/>
              <a:t>10/01/2026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DAC997-37D0-2C39-11EF-8CDC7347A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83B029-BFD1-A07B-CFA1-80F1C84BBB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BA9E4-E16D-4DFC-A3D3-6858359C5C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73899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222707-DF3D-A0FB-9C00-2C0FF3FA87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74C0F9F-7A06-E945-373F-D7216BF019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AED39F-9C29-01D2-D735-C72FA20E3F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FFD7E-EAF3-4442-A53E-3028B9892B62}" type="datetimeFigureOut">
              <a:rPr lang="en-US" smtClean="0"/>
              <a:t>10/01/2026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291107-4796-2838-96A0-3A63F6184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293591-FEA8-4B2C-96E9-CF2F66FC07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BA9E4-E16D-4DFC-A3D3-6858359C5C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34180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6E0129E-67F1-CB1C-091A-EA8DA70C1D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EE1D0C-5A5B-CC57-A296-F6D49CA117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EF467E-58C0-AF58-2CE2-123265C8F3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FFD7E-EAF3-4442-A53E-3028B9892B62}" type="datetimeFigureOut">
              <a:rPr lang="en-US" smtClean="0"/>
              <a:t>10/01/2026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D70EE3-3821-9C21-8B76-358A3C21A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3AEA22-9E82-CDAA-026D-5A1E38D02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BA9E4-E16D-4DFC-A3D3-6858359C5C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754450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D1675-1D05-42EF-B982-13CF5A42FC82}" type="datetimeFigureOut">
              <a:rPr lang="en-US" smtClean="0"/>
              <a:t>10/01/2026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53765-E3A7-4AE1-85D8-EFDC86F3C3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23572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D1675-1D05-42EF-B982-13CF5A42FC82}" type="datetimeFigureOut">
              <a:rPr lang="en-US" smtClean="0"/>
              <a:t>10/01/2026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53765-E3A7-4AE1-85D8-EFDC86F3C3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29386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D1675-1D05-42EF-B982-13CF5A42FC82}" type="datetimeFigureOut">
              <a:rPr lang="en-US" smtClean="0"/>
              <a:t>10/01/2026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53765-E3A7-4AE1-85D8-EFDC86F3C3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77384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D1675-1D05-42EF-B982-13CF5A42FC82}" type="datetimeFigureOut">
              <a:rPr lang="en-US" smtClean="0"/>
              <a:t>10/01/2026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53765-E3A7-4AE1-85D8-EFDC86F3C3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4373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D1675-1D05-42EF-B982-13CF5A42FC82}" type="datetimeFigureOut">
              <a:rPr lang="en-US" smtClean="0"/>
              <a:t>10/01/2026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53765-E3A7-4AE1-85D8-EFDC86F3C3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40400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D1675-1D05-42EF-B982-13CF5A42FC82}" type="datetimeFigureOut">
              <a:rPr lang="en-US" smtClean="0"/>
              <a:t>10/01/2026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53765-E3A7-4AE1-85D8-EFDC86F3C3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68928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D1675-1D05-42EF-B982-13CF5A42FC82}" type="datetimeFigureOut">
              <a:rPr lang="en-US" smtClean="0"/>
              <a:t>10/01/2026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53765-E3A7-4AE1-85D8-EFDC86F3C3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50046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D1675-1D05-42EF-B982-13CF5A42FC82}" type="datetimeFigureOut">
              <a:rPr lang="en-US" smtClean="0"/>
              <a:t>10/01/2026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53765-E3A7-4AE1-85D8-EFDC86F3C3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02648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D1675-1D05-42EF-B982-13CF5A42FC82}" type="datetimeFigureOut">
              <a:rPr lang="en-US" smtClean="0"/>
              <a:t>10/01/2026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53765-E3A7-4AE1-85D8-EFDC86F3C3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28155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D1675-1D05-42EF-B982-13CF5A42FC82}" type="datetimeFigureOut">
              <a:rPr lang="en-US" smtClean="0"/>
              <a:t>10/01/2026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53765-E3A7-4AE1-85D8-EFDC86F3C3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17006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D1675-1D05-42EF-B982-13CF5A42FC82}" type="datetimeFigureOut">
              <a:rPr lang="en-US" smtClean="0"/>
              <a:t>10/01/2026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53765-E3A7-4AE1-85D8-EFDC86F3C3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8663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0D1675-1D05-42EF-B982-13CF5A42FC82}" type="datetimeFigureOut">
              <a:rPr lang="en-US" smtClean="0"/>
              <a:t>10/01/2026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D53765-E3A7-4AE1-85D8-EFDC86F3C3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90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308AEF6-F047-6C1F-4EB3-8AB405152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2E37C9-0548-62D4-5FA1-F8E7416CC3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EDAD56-86E4-0DA1-340D-0185B34156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1BD4842-07AA-406A-A64E-41AAADF8E255}" type="datetimeFigureOut">
              <a:rPr lang="en-US" smtClean="0"/>
              <a:t>10/01/2026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1DDB7B-E64E-3F29-EFBB-B5CB63158C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80295F-6DB3-BB29-5B2D-870EF2EDAD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2ACA7DD-D1C6-429F-AEF7-F24C1D5E9F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121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9886F29-0E33-D135-4D12-1D582661C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8996DB-48F6-DD47-E732-B28A01BCAD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299EFD-F351-5ADC-5F81-317A036637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45FFD7E-EAF3-4442-A53E-3028B9892B62}" type="datetimeFigureOut">
              <a:rPr lang="en-US" smtClean="0"/>
              <a:t>10/01/2026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95FA7D-7D7D-A2CD-83A6-0AFF46B3CE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5BEA8C-2871-64BB-9C43-6D31C1620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56BA9E4-E16D-4DFC-A3D3-6858359C5C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25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1" r:id="rId10"/>
    <p:sldLayoutId id="214748384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0D1675-1D05-42EF-B982-13CF5A42FC82}" type="datetimeFigureOut">
              <a:rPr lang="en-US" smtClean="0"/>
              <a:t>10/01/2026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D53765-E3A7-4AE1-85D8-EFDC86F3C3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081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4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0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0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0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0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2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B1BC966-8E5D-2296-6F55-A58859D9FF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8CDADA6-548E-45BD-1066-0F797394B5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3E4356E-47B0-3A8F-47C9-522C80B6096D}"/>
              </a:ext>
            </a:extLst>
          </p:cNvPr>
          <p:cNvSpPr txBox="1"/>
          <p:nvPr/>
        </p:nvSpPr>
        <p:spPr>
          <a:xfrm>
            <a:off x="866775" y="534543"/>
            <a:ext cx="10458450" cy="5366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1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Joy Lutheran Licensing</a:t>
            </a: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 w="12700">
                <a:solidFill>
                  <a:prstClr val="black">
                    <a:lumMod val="65000"/>
                    <a:lumOff val="35000"/>
                  </a:prstClr>
                </a:solidFill>
              </a:ln>
              <a:solidFill>
                <a:prstClr val="white"/>
              </a:solidFill>
              <a:effectLst/>
              <a:uLnTx/>
              <a:uFillTx/>
              <a:latin typeface="Arial Black" panose="020B0A04020102020204" pitchFamily="34" charset="0"/>
              <a:ea typeface="Segoe UI Black" panose="020B0A02040204020203" pitchFamily="34" charset="0"/>
              <a:cs typeface="Aharoni" panose="02010803020104030203" pitchFamily="2" charset="-79"/>
            </a:endParaRP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Augsburg Fortress: #SAS000441</a:t>
            </a: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 w="12700">
                <a:solidFill>
                  <a:prstClr val="black">
                    <a:lumMod val="65000"/>
                    <a:lumOff val="35000"/>
                  </a:prstClr>
                </a:solidFill>
              </a:ln>
              <a:solidFill>
                <a:prstClr val="white"/>
              </a:solidFill>
              <a:effectLst/>
              <a:uLnTx/>
              <a:uFillTx/>
              <a:latin typeface="Arial Black" panose="020B0A04020102020204" pitchFamily="34" charset="0"/>
              <a:ea typeface="Segoe UI Black" panose="020B0A02040204020203" pitchFamily="34" charset="0"/>
              <a:cs typeface="Aharoni" panose="02010803020104030203" pitchFamily="2" charset="-79"/>
            </a:endParaRP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CCLI: #11269767</a:t>
            </a: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 w="12700">
                <a:solidFill>
                  <a:prstClr val="black">
                    <a:lumMod val="65000"/>
                    <a:lumOff val="35000"/>
                  </a:prstClr>
                </a:solidFill>
              </a:ln>
              <a:solidFill>
                <a:prstClr val="white"/>
              </a:solidFill>
              <a:effectLst/>
              <a:uLnTx/>
              <a:uFillTx/>
              <a:latin typeface="Arial Black" panose="020B0A04020102020204" pitchFamily="34" charset="0"/>
              <a:ea typeface="Segoe UI Black" panose="020B0A02040204020203" pitchFamily="34" charset="0"/>
              <a:cs typeface="Aharoni" panose="02010803020104030203" pitchFamily="2" charset="-79"/>
            </a:endParaRP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CCLI Streaming: #21774684</a:t>
            </a: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 w="12700">
                <a:solidFill>
                  <a:prstClr val="black">
                    <a:lumMod val="65000"/>
                    <a:lumOff val="35000"/>
                  </a:prstClr>
                </a:solidFill>
              </a:ln>
              <a:solidFill>
                <a:prstClr val="white"/>
              </a:solidFill>
              <a:effectLst/>
              <a:uLnTx/>
              <a:uFillTx/>
              <a:latin typeface="Arial Black" panose="020B0A04020102020204" pitchFamily="34" charset="0"/>
              <a:ea typeface="Segoe UI Black" panose="020B0A02040204020203" pitchFamily="34" charset="0"/>
              <a:cs typeface="Aharoni" panose="02010803020104030203" pitchFamily="2" charset="-79"/>
            </a:endParaRP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One License: #A-719954</a:t>
            </a:r>
            <a:endParaRPr kumimoji="0" lang="en-US" sz="1800" b="0" i="0" u="none" strike="noStrike" kern="1200" cap="none" spc="0" normalizeH="0" baseline="0" noProof="0" dirty="0">
              <a:ln w="12700">
                <a:solidFill>
                  <a:prstClr val="black">
                    <a:lumMod val="65000"/>
                    <a:lumOff val="35000"/>
                  </a:prstClr>
                </a:solidFill>
              </a:ln>
              <a:solidFill>
                <a:prstClr val="white"/>
              </a:solidFill>
              <a:effectLst/>
              <a:uLnTx/>
              <a:uFillTx/>
              <a:latin typeface="Arial Black" panose="020B0A04020102020204" pitchFamily="34" charset="0"/>
              <a:ea typeface="Segoe UI Black" panose="020B0A02040204020203" pitchFamily="34" charset="0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0151778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4543E6B-AAEB-B689-BEE8-BCB8637D36E7}"/>
              </a:ext>
            </a:extLst>
          </p:cNvPr>
          <p:cNvSpPr txBox="1"/>
          <p:nvPr/>
        </p:nvSpPr>
        <p:spPr>
          <a:xfrm>
            <a:off x="973494" y="741203"/>
            <a:ext cx="10245012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As a courtesy to others,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we ask that you please keep conversations low and to a minimum. </a:t>
            </a:r>
            <a:br>
              <a:rPr kumimoji="0" lang="en-US" sz="4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endParaRPr kumimoji="0" lang="en-US" sz="20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1" u="dbl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PLEASE MAKE SURE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1" u="dbl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ALL CELL PHONES ARE SILENCED. 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                     Thank You</a:t>
            </a:r>
            <a:r>
              <a:rPr kumimoji="0" lang="en-US" sz="4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629710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6708FA8-8B10-E633-A7A7-13188FF23D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E6DDABD-ABAB-8F99-7418-A44D5EE3D281}"/>
              </a:ext>
            </a:extLst>
          </p:cNvPr>
          <p:cNvSpPr txBox="1"/>
          <p:nvPr/>
        </p:nvSpPr>
        <p:spPr>
          <a:xfrm>
            <a:off x="0" y="1204416"/>
            <a:ext cx="12192000" cy="44491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srgbClr val="002060"/>
                </a:solidFill>
                <a:effectLst/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Our mission is to share </a:t>
            </a: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srgbClr val="002060"/>
                </a:solidFill>
                <a:effectLst/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the Good News </a:t>
            </a: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srgbClr val="002060"/>
                </a:solidFill>
                <a:effectLst/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of grace and love with all through worship, service, </a:t>
            </a: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srgbClr val="002060"/>
                </a:solidFill>
                <a:effectLst/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and fellowship. </a:t>
            </a:r>
          </a:p>
        </p:txBody>
      </p:sp>
    </p:spTree>
    <p:extLst>
      <p:ext uri="{BB962C8B-B14F-4D97-AF65-F5344CB8AC3E}">
        <p14:creationId xmlns:p14="http://schemas.microsoft.com/office/powerpoint/2010/main" val="6453397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69ADA6C-6EEF-C2D0-354C-586AB5C48D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7214980-BF5B-62FC-CB76-FC5E17550198}"/>
              </a:ext>
            </a:extLst>
          </p:cNvPr>
          <p:cNvSpPr txBox="1"/>
          <p:nvPr/>
        </p:nvSpPr>
        <p:spPr>
          <a:xfrm>
            <a:off x="0" y="1644537"/>
            <a:ext cx="12192000" cy="35689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srgbClr val="002060"/>
                </a:solidFill>
                <a:effectLst/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Our Vision: </a:t>
            </a:r>
            <a:br>
              <a:rPr kumimoji="0" lang="en-US" sz="52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srgbClr val="002060"/>
                </a:solidFill>
                <a:effectLst/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</a:br>
            <a:r>
              <a:rPr kumimoji="0" lang="en-US" sz="52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srgbClr val="002060"/>
                </a:solidFill>
                <a:effectLst/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Joy is a spiritual community</a:t>
            </a: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srgbClr val="002060"/>
                </a:solidFill>
                <a:effectLst/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sharing the love of Christ in a</a:t>
            </a: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srgbClr val="002060"/>
                </a:solidFill>
                <a:effectLst/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challenging world.</a:t>
            </a:r>
          </a:p>
        </p:txBody>
      </p:sp>
    </p:spTree>
    <p:extLst>
      <p:ext uri="{BB962C8B-B14F-4D97-AF65-F5344CB8AC3E}">
        <p14:creationId xmlns:p14="http://schemas.microsoft.com/office/powerpoint/2010/main" val="41655584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22BDE4A-8A20-4A69-9C5A-581C82036A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231E996-D037-2885-D983-790852AE13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2296802" cy="697659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566C7C2-7B63-5985-CA69-B68573001F2F}"/>
              </a:ext>
            </a:extLst>
          </p:cNvPr>
          <p:cNvSpPr txBox="1"/>
          <p:nvPr/>
        </p:nvSpPr>
        <p:spPr>
          <a:xfrm>
            <a:off x="341376" y="1243584"/>
            <a:ext cx="513410" cy="5157216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3F85A84-540D-DBD8-C30D-654A5BA14AC0}"/>
              </a:ext>
            </a:extLst>
          </p:cNvPr>
          <p:cNvSpPr txBox="1"/>
          <p:nvPr/>
        </p:nvSpPr>
        <p:spPr>
          <a:xfrm>
            <a:off x="-119357" y="5985301"/>
            <a:ext cx="124276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19th Sunday After Pentecost--October 4, 2026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F77F3FF-B708-B86D-ADC3-4CFA9119CE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8108" y="246581"/>
            <a:ext cx="9361709" cy="5516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7802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50F1563-026D-245B-A8E4-CD57DCD95524}"/>
              </a:ext>
            </a:extLst>
          </p:cNvPr>
          <p:cNvSpPr txBox="1"/>
          <p:nvPr/>
        </p:nvSpPr>
        <p:spPr>
          <a:xfrm>
            <a:off x="215758" y="1017141"/>
            <a:ext cx="493159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PRELUDE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E29839A-185D-E631-D4DF-D10A7C57E0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4413" y="668602"/>
            <a:ext cx="9236468" cy="518108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0DCDE49-107F-81CA-4F45-4B133A73E2C5}"/>
              </a:ext>
            </a:extLst>
          </p:cNvPr>
          <p:cNvSpPr txBox="1"/>
          <p:nvPr/>
        </p:nvSpPr>
        <p:spPr>
          <a:xfrm>
            <a:off x="2311686" y="5974938"/>
            <a:ext cx="67809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</a:rPr>
              <a:t>Arr. Zack James</a:t>
            </a:r>
          </a:p>
        </p:txBody>
      </p:sp>
    </p:spTree>
    <p:extLst>
      <p:ext uri="{BB962C8B-B14F-4D97-AF65-F5344CB8AC3E}">
        <p14:creationId xmlns:p14="http://schemas.microsoft.com/office/powerpoint/2010/main" val="1678408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98EEE7-1EFE-3C3F-9DFD-DD98E7F24A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B8964D6-FB20-CC8E-C4A6-E198DBC098AF}"/>
              </a:ext>
            </a:extLst>
          </p:cNvPr>
          <p:cNvSpPr txBox="1"/>
          <p:nvPr/>
        </p:nvSpPr>
        <p:spPr>
          <a:xfrm>
            <a:off x="0" y="1274042"/>
            <a:ext cx="11943080" cy="5463034"/>
          </a:xfrm>
          <a:prstGeom prst="rect">
            <a:avLst/>
          </a:prstGeom>
          <a:noFill/>
          <a:effectLst>
            <a:outerShdw blurRad="38100" dist="38100" dir="13500000" algn="br" rotWithShape="0">
              <a:schemeClr val="bg2">
                <a:alpha val="40000"/>
              </a:scheme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4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  </a:t>
            </a:r>
            <a:r>
              <a:rPr kumimoji="0" lang="en-US" sz="4400" b="1" i="0" u="none" strike="noStrike" kern="14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Blessed be the holy Trinity,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☩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one God,</a:t>
            </a:r>
            <a:b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who pours love into our hearts and healing</a:t>
            </a:r>
            <a:b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upon the earth.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98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4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  </a:t>
            </a:r>
            <a:r>
              <a:rPr kumimoji="0" lang="en-US" sz="4800" b="1" i="0" u="none" strike="noStrike" kern="14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Amen.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4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   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Confident that God justifies us by grace</a:t>
            </a:r>
            <a:b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through faith, let us confess our sin. </a:t>
            </a:r>
            <a:b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en-US" sz="48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    </a:t>
            </a:r>
            <a:r>
              <a:rPr kumimoji="0" lang="en-US" sz="4800" b="0" i="1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Silence is kept for reflection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98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 w="12700">
                <a:solidFill>
                  <a:prstClr val="black">
                    <a:lumMod val="65000"/>
                    <a:lumOff val="35000"/>
                  </a:prstClr>
                </a:solidFill>
              </a:ln>
              <a:solidFill>
                <a:prstClr val="white"/>
              </a:solidFill>
              <a:effectLst>
                <a:outerShdw blurRad="50800" dist="25400" dir="2700000" algn="tl" rotWithShape="0">
                  <a:prstClr val="white">
                    <a:alpha val="40000"/>
                  </a:prstClr>
                </a:outerShdw>
              </a:effectLst>
              <a:uLnTx/>
              <a:uFillTx/>
              <a:latin typeface="Arial" panose="020B0604020202020204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6F70FFF8-9B93-9511-B9C5-F5EEBE230A96}"/>
              </a:ext>
            </a:extLst>
          </p:cNvPr>
          <p:cNvSpPr/>
          <p:nvPr/>
        </p:nvSpPr>
        <p:spPr>
          <a:xfrm>
            <a:off x="10593659" y="6110868"/>
            <a:ext cx="1103970" cy="379142"/>
          </a:xfrm>
          <a:prstGeom prst="rightArrow">
            <a:avLst/>
          </a:prstGeom>
          <a:solidFill>
            <a:schemeClr val="tx2">
              <a:lumMod val="50000"/>
              <a:lumOff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E4FCB6D-B03B-18FC-4127-E5D61EE65290}"/>
              </a:ext>
            </a:extLst>
          </p:cNvPr>
          <p:cNvSpPr txBox="1"/>
          <p:nvPr/>
        </p:nvSpPr>
        <p:spPr>
          <a:xfrm>
            <a:off x="124460" y="111513"/>
            <a:ext cx="63115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CONFESSION AND FORGIVENESS</a:t>
            </a:r>
          </a:p>
        </p:txBody>
      </p:sp>
    </p:spTree>
    <p:extLst>
      <p:ext uri="{BB962C8B-B14F-4D97-AF65-F5344CB8AC3E}">
        <p14:creationId xmlns:p14="http://schemas.microsoft.com/office/powerpoint/2010/main" val="25163491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74D524-C9D5-B06C-A0AD-A4EA048C66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C280FED-8BAE-337D-CC4F-8EE46BD951B1}"/>
              </a:ext>
            </a:extLst>
          </p:cNvPr>
          <p:cNvSpPr txBox="1"/>
          <p:nvPr/>
        </p:nvSpPr>
        <p:spPr>
          <a:xfrm>
            <a:off x="0" y="0"/>
            <a:ext cx="11943080" cy="8510022"/>
          </a:xfrm>
          <a:prstGeom prst="rect">
            <a:avLst/>
          </a:prstGeom>
          <a:noFill/>
          <a:effectLst>
            <a:outerShdw blurRad="38100" dist="38100" dir="13500000" algn="br" rotWithShape="0">
              <a:schemeClr val="bg2">
                <a:alpha val="40000"/>
              </a:scheme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4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kumimoji="0" lang="en-US" sz="11500" b="1" i="0" u="none" strike="noStrike" kern="14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4800" b="0" i="0" u="none" strike="noStrike" kern="14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Compassionate God,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kumimoji="0" lang="en-US" sz="4800" b="1" i="0" u="none" strike="noStrike" kern="14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    </a:t>
            </a:r>
            <a:r>
              <a:rPr lang="en-US" sz="4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 confess that we struggle to embody 	your goodness in the world and in our own </a:t>
            </a:r>
            <a:br>
              <a:rPr lang="en-US" sz="4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4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hearts.  Creation groans from overuse.</a:t>
            </a:r>
            <a:br>
              <a:rPr lang="en-US" sz="4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4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Jealousy and bitterness strain our </a:t>
            </a:r>
            <a:br>
              <a:rPr lang="en-US" sz="4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4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relationships.  Indifference keeps us from </a:t>
            </a:r>
            <a:br>
              <a:rPr lang="en-US" sz="4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4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seeking justice.</a:t>
            </a:r>
            <a:br>
              <a:rPr lang="en-US" sz="4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4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US" sz="48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48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60026DB4-B908-CEBC-7B0B-72D5739D6189}"/>
              </a:ext>
            </a:extLst>
          </p:cNvPr>
          <p:cNvSpPr/>
          <p:nvPr/>
        </p:nvSpPr>
        <p:spPr>
          <a:xfrm>
            <a:off x="10593659" y="6110868"/>
            <a:ext cx="1103970" cy="379142"/>
          </a:xfrm>
          <a:prstGeom prst="rightArrow">
            <a:avLst/>
          </a:prstGeom>
          <a:solidFill>
            <a:schemeClr val="tx2">
              <a:lumMod val="50000"/>
              <a:lumOff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75989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25674B-F688-AB28-58B9-4599ECC1EC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EE93C57-6ED1-B38D-62FF-695C1A55DC59}"/>
              </a:ext>
            </a:extLst>
          </p:cNvPr>
          <p:cNvSpPr txBox="1"/>
          <p:nvPr/>
        </p:nvSpPr>
        <p:spPr>
          <a:xfrm>
            <a:off x="0" y="797510"/>
            <a:ext cx="11943080" cy="5262979"/>
          </a:xfrm>
          <a:prstGeom prst="rect">
            <a:avLst/>
          </a:prstGeom>
          <a:noFill/>
          <a:effectLst>
            <a:outerShdw blurRad="38100" dist="38100" dir="13500000" algn="br" rotWithShape="0">
              <a:schemeClr val="bg2">
                <a:alpha val="4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kumimoji="0" lang="en-US" sz="4800" b="1" i="0" u="none" strike="noStrike" kern="14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     </a:t>
            </a:r>
            <a:r>
              <a:rPr lang="en-US" sz="4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Divisions disrupt your call to show</a:t>
            </a:r>
            <a:br>
              <a:rPr lang="en-US" sz="4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4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 genuine love to others.</a:t>
            </a:r>
            <a:br>
              <a:rPr lang="en-US" sz="4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4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Turn our hearts back to you.</a:t>
            </a:r>
            <a:br>
              <a:rPr lang="en-US" sz="4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4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Restore our world and reconcile us to one </a:t>
            </a:r>
          </a:p>
          <a:p>
            <a:r>
              <a:rPr lang="en-US" sz="4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another. Renew us to live as your holy </a:t>
            </a:r>
            <a:br>
              <a:rPr lang="en-US" sz="4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4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people, following the way of Jesus Christ.</a:t>
            </a:r>
            <a:br>
              <a:rPr lang="en-US" sz="4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4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Amen.</a:t>
            </a: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B62A6E77-AFCF-AE30-BA2C-310A938838DA}"/>
              </a:ext>
            </a:extLst>
          </p:cNvPr>
          <p:cNvSpPr/>
          <p:nvPr/>
        </p:nvSpPr>
        <p:spPr>
          <a:xfrm>
            <a:off x="10593659" y="6110868"/>
            <a:ext cx="1103970" cy="379142"/>
          </a:xfrm>
          <a:prstGeom prst="rightArrow">
            <a:avLst/>
          </a:prstGeom>
          <a:solidFill>
            <a:schemeClr val="tx2">
              <a:lumMod val="50000"/>
              <a:lumOff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37071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1FCC1F-D407-4D12-FCCC-99375810DF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5508F91-9F5D-1AC4-4088-B32ECBC58FCA}"/>
              </a:ext>
            </a:extLst>
          </p:cNvPr>
          <p:cNvSpPr txBox="1"/>
          <p:nvPr/>
        </p:nvSpPr>
        <p:spPr>
          <a:xfrm>
            <a:off x="0" y="-75794"/>
            <a:ext cx="11943080" cy="6386364"/>
          </a:xfrm>
          <a:prstGeom prst="rect">
            <a:avLst/>
          </a:prstGeom>
          <a:noFill/>
          <a:effectLst>
            <a:outerShdw blurRad="38100" dist="38100" dir="13500000" algn="br" rotWithShape="0">
              <a:schemeClr val="bg2">
                <a:alpha val="4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en-US" sz="6000" b="1" kern="140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kumimoji="0" lang="en-US" sz="11500" b="1" i="0" u="none" strike="noStrike" kern="14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Hear this good news:</a:t>
            </a:r>
          </a:p>
          <a:p>
            <a:r>
              <a:rPr lang="en-US" sz="4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We have peace with God through </a:t>
            </a:r>
            <a:r>
              <a:rPr lang="en-US" sz="48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☩</a:t>
            </a:r>
            <a:r>
              <a:rPr lang="en-US" sz="4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Jesus</a:t>
            </a:r>
            <a:br>
              <a:rPr lang="en-US" sz="4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4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Christ, in whom there is no condemnation,</a:t>
            </a:r>
            <a:br>
              <a:rPr lang="en-US" sz="4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4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but only forgiveness and the promise of </a:t>
            </a:r>
            <a:br>
              <a:rPr lang="en-US" sz="4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4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eternal life. Receive freely this healing gift </a:t>
            </a:r>
            <a:br>
              <a:rPr lang="en-US" sz="4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4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of grace.</a:t>
            </a:r>
          </a:p>
          <a:p>
            <a:r>
              <a:rPr lang="en-US" sz="5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   Amen. </a:t>
            </a:r>
          </a:p>
        </p:txBody>
      </p:sp>
    </p:spTree>
    <p:extLst>
      <p:ext uri="{BB962C8B-B14F-4D97-AF65-F5344CB8AC3E}">
        <p14:creationId xmlns:p14="http://schemas.microsoft.com/office/powerpoint/2010/main" val="14193779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B04C067-A377-A2CF-8ED0-1B65898463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CB4809D-D58F-31A1-7B72-0A0D9DA6F4BE}"/>
              </a:ext>
            </a:extLst>
          </p:cNvPr>
          <p:cNvSpPr txBox="1"/>
          <p:nvPr/>
        </p:nvSpPr>
        <p:spPr>
          <a:xfrm>
            <a:off x="2150601" y="2117720"/>
            <a:ext cx="81579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“My Lord Of Light”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93305AD-2C1F-9A95-2EEE-24BF7BDDF2C0}"/>
              </a:ext>
            </a:extLst>
          </p:cNvPr>
          <p:cNvSpPr txBox="1"/>
          <p:nvPr/>
        </p:nvSpPr>
        <p:spPr>
          <a:xfrm>
            <a:off x="2705100" y="3550569"/>
            <a:ext cx="6781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i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ELW # 832</a:t>
            </a:r>
            <a:endParaRPr kumimoji="0" lang="en-US" sz="44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1B27524A-C716-934C-7042-62659894ECBA}"/>
              </a:ext>
            </a:extLst>
          </p:cNvPr>
          <p:cNvSpPr/>
          <p:nvPr/>
        </p:nvSpPr>
        <p:spPr>
          <a:xfrm>
            <a:off x="10209220" y="5605879"/>
            <a:ext cx="1508760" cy="94488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BA6843C-E6D9-9CDA-08C9-2A56C793696C}"/>
              </a:ext>
            </a:extLst>
          </p:cNvPr>
          <p:cNvSpPr txBox="1"/>
          <p:nvPr/>
        </p:nvSpPr>
        <p:spPr>
          <a:xfrm>
            <a:off x="482395" y="181698"/>
            <a:ext cx="42535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GATHERING HYMN:</a:t>
            </a:r>
          </a:p>
        </p:txBody>
      </p:sp>
    </p:spTree>
    <p:extLst>
      <p:ext uri="{BB962C8B-B14F-4D97-AF65-F5344CB8AC3E}">
        <p14:creationId xmlns:p14="http://schemas.microsoft.com/office/powerpoint/2010/main" val="36934496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435280-3E58-9A90-5770-AD5B5097B9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64D73F0-F57B-B9DF-5866-FC79790098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rrow: Right 2">
            <a:extLst>
              <a:ext uri="{FF2B5EF4-FFF2-40B4-BE49-F238E27FC236}">
                <a16:creationId xmlns:a16="http://schemas.microsoft.com/office/drawing/2014/main" id="{957AFD39-166E-EA5C-7B43-4F532D9DBAFE}"/>
              </a:ext>
            </a:extLst>
          </p:cNvPr>
          <p:cNvSpPr/>
          <p:nvPr/>
        </p:nvSpPr>
        <p:spPr>
          <a:xfrm>
            <a:off x="10209220" y="5605879"/>
            <a:ext cx="1508760" cy="94488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02C0418-AB68-665E-52BE-B789E36333BB}"/>
              </a:ext>
            </a:extLst>
          </p:cNvPr>
          <p:cNvSpPr txBox="1"/>
          <p:nvPr/>
        </p:nvSpPr>
        <p:spPr>
          <a:xfrm>
            <a:off x="0" y="307241"/>
            <a:ext cx="11733088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</a:p>
          <a:p>
            <a:pPr algn="ctr"/>
            <a:br>
              <a:rPr lang="en-US" sz="6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6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My Lord of light</a:t>
            </a:r>
            <a:br>
              <a:rPr lang="en-US" sz="6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6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who made the worlds,</a:t>
            </a:r>
          </a:p>
          <a:p>
            <a:pPr algn="ctr"/>
            <a:r>
              <a:rPr lang="en-US" sz="6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in wisdom you have spoken;</a:t>
            </a:r>
          </a:p>
          <a:p>
            <a:pPr algn="ctr"/>
            <a:endParaRPr lang="en-US" sz="60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6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5746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BF1A75-B17D-F560-38CB-98B2CD2951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943588F-8E20-492E-1132-FB15C19D8E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rrow: Right 2">
            <a:extLst>
              <a:ext uri="{FF2B5EF4-FFF2-40B4-BE49-F238E27FC236}">
                <a16:creationId xmlns:a16="http://schemas.microsoft.com/office/drawing/2014/main" id="{671E3890-4296-31DC-6C93-34BF63C811A4}"/>
              </a:ext>
            </a:extLst>
          </p:cNvPr>
          <p:cNvSpPr/>
          <p:nvPr/>
        </p:nvSpPr>
        <p:spPr>
          <a:xfrm>
            <a:off x="10209220" y="5605879"/>
            <a:ext cx="1508760" cy="94488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F9CEDF8-93E2-2D1B-6654-9A08473E561E}"/>
              </a:ext>
            </a:extLst>
          </p:cNvPr>
          <p:cNvSpPr txBox="1"/>
          <p:nvPr/>
        </p:nvSpPr>
        <p:spPr>
          <a:xfrm>
            <a:off x="0" y="307241"/>
            <a:ext cx="11733088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60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6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but those who heard </a:t>
            </a:r>
            <a:br>
              <a:rPr lang="en-US" sz="6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6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your wise commands</a:t>
            </a:r>
          </a:p>
          <a:p>
            <a:pPr algn="ctr"/>
            <a:r>
              <a:rPr lang="en-US" sz="6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your holy law have broken.</a:t>
            </a:r>
          </a:p>
          <a:p>
            <a:pPr algn="ctr"/>
            <a:r>
              <a:rPr lang="en-US" sz="6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10362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EB5F57-27DF-D2AD-FAF3-FFBEF48CDF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143D71E-D887-D4F9-7D39-070AC8CCC7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rrow: Right 2">
            <a:extLst>
              <a:ext uri="{FF2B5EF4-FFF2-40B4-BE49-F238E27FC236}">
                <a16:creationId xmlns:a16="http://schemas.microsoft.com/office/drawing/2014/main" id="{4D65397D-BC40-61FE-2359-154F77106EAC}"/>
              </a:ext>
            </a:extLst>
          </p:cNvPr>
          <p:cNvSpPr/>
          <p:nvPr/>
        </p:nvSpPr>
        <p:spPr>
          <a:xfrm>
            <a:off x="10209220" y="5605879"/>
            <a:ext cx="1508760" cy="94488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84CCAED-1EA6-8137-0E4B-638E2070AD3D}"/>
              </a:ext>
            </a:extLst>
          </p:cNvPr>
          <p:cNvSpPr txBox="1"/>
          <p:nvPr/>
        </p:nvSpPr>
        <p:spPr>
          <a:xfrm>
            <a:off x="0" y="307241"/>
            <a:ext cx="11733088" cy="8402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</a:p>
          <a:p>
            <a:pPr algn="ctr"/>
            <a:r>
              <a:rPr lang="en-US" sz="6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</a:p>
          <a:p>
            <a:pPr algn="ctr"/>
            <a:r>
              <a:rPr lang="en-US" sz="6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My Lord of love </a:t>
            </a:r>
            <a:br>
              <a:rPr lang="en-US" sz="6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6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who knew no sin,</a:t>
            </a:r>
          </a:p>
          <a:p>
            <a:pPr algn="ctr"/>
            <a:r>
              <a:rPr lang="en-US" sz="6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a sinner's death enduring:</a:t>
            </a:r>
          </a:p>
          <a:p>
            <a:pPr algn="ctr"/>
            <a:endParaRPr lang="en-US" sz="60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US" sz="60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US" sz="60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6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77955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7B43D7-E6ED-1294-4DCC-044D61699B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703BC6B-4094-2F4C-7691-07FE036ECA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rrow: Right 2">
            <a:extLst>
              <a:ext uri="{FF2B5EF4-FFF2-40B4-BE49-F238E27FC236}">
                <a16:creationId xmlns:a16="http://schemas.microsoft.com/office/drawing/2014/main" id="{E566C86B-A116-8DB1-950F-5CA67D011F7B}"/>
              </a:ext>
            </a:extLst>
          </p:cNvPr>
          <p:cNvSpPr/>
          <p:nvPr/>
        </p:nvSpPr>
        <p:spPr>
          <a:xfrm>
            <a:off x="10209220" y="5605879"/>
            <a:ext cx="1508760" cy="94488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ED67248-A94A-DAC0-D44D-79CFDEE8C35E}"/>
              </a:ext>
            </a:extLst>
          </p:cNvPr>
          <p:cNvSpPr txBox="1"/>
          <p:nvPr/>
        </p:nvSpPr>
        <p:spPr>
          <a:xfrm>
            <a:off x="-15108" y="1457947"/>
            <a:ext cx="11733088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for us you wore</a:t>
            </a:r>
            <a:br>
              <a:rPr lang="en-US" sz="6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6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 crown of thorns,</a:t>
            </a:r>
          </a:p>
          <a:p>
            <a:pPr algn="ctr"/>
            <a:r>
              <a:rPr lang="en-US" sz="6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a crown of life securing.</a:t>
            </a:r>
          </a:p>
          <a:p>
            <a:pPr algn="ctr"/>
            <a:r>
              <a:rPr lang="en-US" sz="6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40398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A54920-371F-3EC6-8E78-BA6123E965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B738C9A-5277-13F1-8F51-456786A80B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rrow: Right 2">
            <a:extLst>
              <a:ext uri="{FF2B5EF4-FFF2-40B4-BE49-F238E27FC236}">
                <a16:creationId xmlns:a16="http://schemas.microsoft.com/office/drawing/2014/main" id="{59BAACA6-28D1-A937-9388-92771C587505}"/>
              </a:ext>
            </a:extLst>
          </p:cNvPr>
          <p:cNvSpPr/>
          <p:nvPr/>
        </p:nvSpPr>
        <p:spPr>
          <a:xfrm>
            <a:off x="10209220" y="5605879"/>
            <a:ext cx="1508760" cy="94488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8B77D1-8FCF-A1AC-48B2-609857C7A6F6}"/>
              </a:ext>
            </a:extLst>
          </p:cNvPr>
          <p:cNvSpPr txBox="1"/>
          <p:nvPr/>
        </p:nvSpPr>
        <p:spPr>
          <a:xfrm>
            <a:off x="-15108" y="307241"/>
            <a:ext cx="11733088" cy="8402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</a:p>
          <a:p>
            <a:pPr algn="ctr"/>
            <a:endParaRPr lang="en-US" sz="60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6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My Lord of life </a:t>
            </a:r>
            <a:br>
              <a:rPr lang="en-US" sz="6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6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who came in fire</a:t>
            </a:r>
          </a:p>
          <a:p>
            <a:pPr algn="ctr"/>
            <a:r>
              <a:rPr lang="en-US" sz="6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when Christ was high ascended:</a:t>
            </a:r>
          </a:p>
          <a:p>
            <a:pPr algn="ctr"/>
            <a:endParaRPr lang="en-US" sz="60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US" sz="60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US" sz="60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6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42200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BD0A5E-D514-86BB-FC49-DCB00B87F7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ED14B12-01DC-32B7-F6E3-51811497EF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rrow: Right 2">
            <a:extLst>
              <a:ext uri="{FF2B5EF4-FFF2-40B4-BE49-F238E27FC236}">
                <a16:creationId xmlns:a16="http://schemas.microsoft.com/office/drawing/2014/main" id="{69458D3D-3841-8B63-C8DA-0F143E83E82F}"/>
              </a:ext>
            </a:extLst>
          </p:cNvPr>
          <p:cNvSpPr/>
          <p:nvPr/>
        </p:nvSpPr>
        <p:spPr>
          <a:xfrm>
            <a:off x="10209220" y="5605879"/>
            <a:ext cx="1508760" cy="94488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DF6A13C-4145-E0EA-C019-FE6FAD12D950}"/>
              </a:ext>
            </a:extLst>
          </p:cNvPr>
          <p:cNvSpPr txBox="1"/>
          <p:nvPr/>
        </p:nvSpPr>
        <p:spPr>
          <a:xfrm>
            <a:off x="-73328" y="1088077"/>
            <a:ext cx="11733088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your burning love</a:t>
            </a:r>
            <a:br>
              <a:rPr lang="en-US" sz="6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6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is now released,</a:t>
            </a:r>
          </a:p>
          <a:p>
            <a:pPr algn="ctr"/>
            <a:r>
              <a:rPr lang="en-US" sz="6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our days of fear are ended.</a:t>
            </a:r>
          </a:p>
          <a:p>
            <a:pPr algn="ctr"/>
            <a:r>
              <a:rPr lang="en-US" sz="6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67392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D261F6-616A-C993-20A5-ACA31B00B3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7BEC424-028D-764C-3088-38C7E79F0C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Arrow: Right 2">
            <a:extLst>
              <a:ext uri="{FF2B5EF4-FFF2-40B4-BE49-F238E27FC236}">
                <a16:creationId xmlns:a16="http://schemas.microsoft.com/office/drawing/2014/main" id="{C501EBDF-457B-3DF6-4579-57CE848C049B}"/>
              </a:ext>
            </a:extLst>
          </p:cNvPr>
          <p:cNvSpPr/>
          <p:nvPr/>
        </p:nvSpPr>
        <p:spPr>
          <a:xfrm>
            <a:off x="10209220" y="5605879"/>
            <a:ext cx="1508760" cy="94488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F682EB5-4EE9-CF43-9D71-AA09F82B68BD}"/>
              </a:ext>
            </a:extLst>
          </p:cNvPr>
          <p:cNvSpPr txBox="1"/>
          <p:nvPr/>
        </p:nvSpPr>
        <p:spPr>
          <a:xfrm>
            <a:off x="-15108" y="132580"/>
            <a:ext cx="11733088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	</a:t>
            </a:r>
          </a:p>
          <a:p>
            <a:pPr algn="ctr"/>
            <a:endParaRPr lang="en-US" sz="60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6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My Lord of lords,</a:t>
            </a:r>
            <a:br>
              <a:rPr lang="en-US" sz="6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6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one Trinity,</a:t>
            </a:r>
          </a:p>
          <a:p>
            <a:pPr algn="ctr"/>
            <a:r>
              <a:rPr lang="en-US" sz="6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to your pure name be given</a:t>
            </a:r>
          </a:p>
          <a:p>
            <a:pPr algn="ctr"/>
            <a:endParaRPr lang="en-US" sz="60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US" sz="60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6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72169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199827-CC1D-CCF8-BF80-81276E907B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8C95796-85EF-A65E-154B-A0369738B3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7269E38-C150-EC26-EA5E-2485D9C05E8D}"/>
              </a:ext>
            </a:extLst>
          </p:cNvPr>
          <p:cNvSpPr txBox="1"/>
          <p:nvPr/>
        </p:nvSpPr>
        <p:spPr>
          <a:xfrm>
            <a:off x="393842" y="163402"/>
            <a:ext cx="11404315" cy="6832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60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6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all glory now</a:t>
            </a:r>
            <a:br>
              <a:rPr lang="en-US" sz="6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6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and evermore,</a:t>
            </a:r>
          </a:p>
          <a:p>
            <a:pPr algn="ctr"/>
            <a:r>
              <a:rPr lang="en-US" sz="6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all praise in earth</a:t>
            </a:r>
            <a:br>
              <a:rPr lang="en-US" sz="6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6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and heaven.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10482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EAF342-B3DD-367B-9AD8-0443867959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8CF4553-36B9-2A34-FCCF-927A1E97920F}"/>
              </a:ext>
            </a:extLst>
          </p:cNvPr>
          <p:cNvSpPr txBox="1"/>
          <p:nvPr/>
        </p:nvSpPr>
        <p:spPr>
          <a:xfrm>
            <a:off x="497840" y="189427"/>
            <a:ext cx="11694160" cy="64791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00" b="0" i="1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Greeting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P:	The love of God poured into our 	hearts, the saving grace of Jesus 	Christ, and the abundant life of the 	Holy Spirit be with you all.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1" i="0" u="none" strike="noStrike" kern="1200" cap="none" spc="0" normalizeH="0" baseline="0" noProof="0" dirty="0">
              <a:ln w="12700">
                <a:solidFill>
                  <a:prstClr val="black">
                    <a:lumMod val="65000"/>
                    <a:lumOff val="35000"/>
                  </a:prstClr>
                </a:solidFill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C:	And also with you.</a:t>
            </a:r>
          </a:p>
        </p:txBody>
      </p:sp>
    </p:spTree>
    <p:extLst>
      <p:ext uri="{BB962C8B-B14F-4D97-AF65-F5344CB8AC3E}">
        <p14:creationId xmlns:p14="http://schemas.microsoft.com/office/powerpoint/2010/main" val="3096720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DD658E-E243-F5C8-57AA-21921CDB8B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F1725F6-057B-0BB2-3600-D2B5030B2559}"/>
              </a:ext>
            </a:extLst>
          </p:cNvPr>
          <p:cNvSpPr txBox="1"/>
          <p:nvPr/>
        </p:nvSpPr>
        <p:spPr>
          <a:xfrm>
            <a:off x="127990" y="0"/>
            <a:ext cx="11694160" cy="9924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b="1" i="1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KYRIE:</a:t>
            </a:r>
            <a:endParaRPr kumimoji="0" lang="en-US" sz="5400" b="1" i="1" u="none" strike="noStrike" kern="1200" cap="none" spc="0" normalizeH="0" baseline="0" noProof="0" dirty="0">
              <a:ln w="12700">
                <a:solidFill>
                  <a:prstClr val="black">
                    <a:lumMod val="65000"/>
                    <a:lumOff val="35000"/>
                  </a:prstClr>
                </a:solidFill>
              </a:ln>
              <a:solidFill>
                <a:prstClr val="white"/>
              </a:solidFill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F3B5571-5738-A038-EB21-70833A0B83FE}"/>
              </a:ext>
            </a:extLst>
          </p:cNvPr>
          <p:cNvSpPr txBox="1"/>
          <p:nvPr/>
        </p:nvSpPr>
        <p:spPr>
          <a:xfrm>
            <a:off x="0" y="1841242"/>
            <a:ext cx="11452301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“Kyrie Eleison”</a:t>
            </a:r>
            <a:br>
              <a:rPr lang="en-US" sz="8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8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8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ACS Setting 12</a:t>
            </a:r>
          </a:p>
          <a:p>
            <a:pPr algn="ctr"/>
            <a:endParaRPr lang="en-US" sz="72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US" sz="8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982065F1-179A-D9A6-B687-85D272790351}"/>
              </a:ext>
            </a:extLst>
          </p:cNvPr>
          <p:cNvSpPr/>
          <p:nvPr/>
        </p:nvSpPr>
        <p:spPr>
          <a:xfrm>
            <a:off x="10429875" y="6172200"/>
            <a:ext cx="1513205" cy="401123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7418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A45C18-93D3-D448-B96C-F6A70D5C3D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048D06C-C3CB-6B83-E542-A9F8EE4EAD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7829"/>
            <a:ext cx="12192000" cy="687940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325A1D1-578F-2AE7-0069-8DE785D06287}"/>
              </a:ext>
            </a:extLst>
          </p:cNvPr>
          <p:cNvSpPr txBox="1"/>
          <p:nvPr/>
        </p:nvSpPr>
        <p:spPr>
          <a:xfrm>
            <a:off x="0" y="5797622"/>
            <a:ext cx="12071878" cy="12081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AF7924C-638E-6A92-66C3-4790C77A16AF}"/>
              </a:ext>
            </a:extLst>
          </p:cNvPr>
          <p:cNvSpPr txBox="1"/>
          <p:nvPr/>
        </p:nvSpPr>
        <p:spPr>
          <a:xfrm>
            <a:off x="1972639" y="80790"/>
            <a:ext cx="7664522" cy="72019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Kyrie eleison.  </a:t>
            </a:r>
            <a:b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Lord, have mercy.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Christe eleison.   </a:t>
            </a:r>
            <a:b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Christ, have mercy.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Kyrie eleison.  </a:t>
            </a:r>
            <a:b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Lord, have mercy.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82939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2025C5-037A-0FEE-5592-6E19F2DBE7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5E36102-5865-1353-8CAE-E5898E350A1E}"/>
              </a:ext>
            </a:extLst>
          </p:cNvPr>
          <p:cNvSpPr txBox="1"/>
          <p:nvPr/>
        </p:nvSpPr>
        <p:spPr>
          <a:xfrm>
            <a:off x="369849" y="257886"/>
            <a:ext cx="11452301" cy="168969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P: Let us pray.</a:t>
            </a:r>
          </a:p>
          <a:p>
            <a:r>
              <a:rPr lang="en-US" sz="5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en-US" sz="7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en-US" sz="115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Beloved God, from you come all things   </a:t>
            </a:r>
            <a:br>
              <a:rPr lang="en-US" sz="4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4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that are good. Lead us by the inspiration </a:t>
            </a:r>
            <a:br>
              <a:rPr lang="en-US" sz="4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4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of your Spirit to know those things that </a:t>
            </a:r>
            <a:br>
              <a:rPr lang="en-US" sz="4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4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are right, and by your merciful guidance, </a:t>
            </a:r>
            <a:br>
              <a:rPr lang="en-US" sz="4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4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help us to do them, through Jesus Christ, </a:t>
            </a:r>
            <a:br>
              <a:rPr lang="en-US" sz="4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4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our Savior and Lord.    Amen.</a:t>
            </a:r>
          </a:p>
          <a:p>
            <a:endParaRPr lang="en-US" sz="595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8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27C2B70-FD9C-F1F5-C614-63EBC5A80FDD}"/>
              </a:ext>
            </a:extLst>
          </p:cNvPr>
          <p:cNvSpPr txBox="1"/>
          <p:nvPr/>
        </p:nvSpPr>
        <p:spPr>
          <a:xfrm>
            <a:off x="7161129" y="72951"/>
            <a:ext cx="68049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Calibri" panose="020F0502020204030204"/>
                <a:ea typeface="Verdana" panose="020B0604030504040204" pitchFamily="34" charset="0"/>
                <a:cs typeface="+mn-cs"/>
              </a:rPr>
              <a:t>PRAYER OF THE DAY</a:t>
            </a:r>
          </a:p>
        </p:txBody>
      </p:sp>
    </p:spTree>
    <p:extLst>
      <p:ext uri="{BB962C8B-B14F-4D97-AF65-F5344CB8AC3E}">
        <p14:creationId xmlns:p14="http://schemas.microsoft.com/office/powerpoint/2010/main" val="704489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AB5B63F-ECF2-1E52-D6AB-1E0F7C1E5B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939"/>
            <a:ext cx="12274230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7C0B5BF-0645-BCA1-5C06-A4DFC7F121DA}"/>
              </a:ext>
            </a:extLst>
          </p:cNvPr>
          <p:cNvSpPr txBox="1"/>
          <p:nvPr/>
        </p:nvSpPr>
        <p:spPr>
          <a:xfrm>
            <a:off x="-513379" y="88580"/>
            <a:ext cx="815550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reaming Outloud Pro" panose="020F0502020204030204" pitchFamily="66" charset="0"/>
                <a:ea typeface="+mn-ea"/>
                <a:cs typeface="Dreaming Outloud Pro" panose="020F0502020204030204" pitchFamily="66" charset="0"/>
              </a:rPr>
              <a:t>CHILDREN’S 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25400" dist="38100" dir="13500000" algn="b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Dreaming Outloud Pro" panose="020F0502020204030204" pitchFamily="66" charset="0"/>
                <a:ea typeface="+mn-ea"/>
                <a:cs typeface="Dreaming Outloud Pro" panose="020F0502020204030204" pitchFamily="66" charset="0"/>
              </a:rPr>
              <a:t>MESSAGE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reaming Outloud Pro" panose="020F0502020204030204" pitchFamily="66" charset="0"/>
                <a:ea typeface="+mn-ea"/>
                <a:cs typeface="Dreaming Outloud Pro" panose="020F0502020204030204" pitchFamily="66" charset="0"/>
              </a:rPr>
              <a:t>: 11:00 AM</a:t>
            </a:r>
            <a:b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reaming Outloud Pro" panose="020F0502020204030204" pitchFamily="66" charset="0"/>
                <a:ea typeface="+mn-ea"/>
                <a:cs typeface="Dreaming Outloud Pro" panose="020F0502020204030204" pitchFamily="66" charset="0"/>
              </a:rPr>
            </a:b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reaming Outloud Pro" panose="020F0502020204030204" pitchFamily="66" charset="0"/>
              <a:ea typeface="+mn-ea"/>
              <a:cs typeface="Dreaming Outloud Pro" panose="020F0502020204030204" pitchFamily="66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7928B69-189D-C4EE-C43E-6AA13092AF45}"/>
              </a:ext>
            </a:extLst>
          </p:cNvPr>
          <p:cNvSpPr txBox="1"/>
          <p:nvPr/>
        </p:nvSpPr>
        <p:spPr>
          <a:xfrm>
            <a:off x="591711" y="1398719"/>
            <a:ext cx="4221125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</a:rPr>
              <a:t>WHAT </a:t>
            </a:r>
            <a:br>
              <a:rPr lang="en-US" sz="6000" dirty="0">
                <a:solidFill>
                  <a:schemeClr val="bg1"/>
                </a:solidFill>
              </a:rPr>
            </a:br>
            <a:r>
              <a:rPr lang="en-US" sz="6000" dirty="0">
                <a:solidFill>
                  <a:schemeClr val="bg1"/>
                </a:solidFill>
              </a:rPr>
              <a:t>DID </a:t>
            </a:r>
          </a:p>
          <a:p>
            <a:pPr algn="ctr"/>
            <a:r>
              <a:rPr lang="en-US" sz="6000" dirty="0">
                <a:solidFill>
                  <a:schemeClr val="bg1"/>
                </a:solidFill>
              </a:rPr>
              <a:t>THE </a:t>
            </a:r>
          </a:p>
          <a:p>
            <a:pPr algn="ctr"/>
            <a:r>
              <a:rPr lang="en-US" sz="6000" dirty="0">
                <a:solidFill>
                  <a:schemeClr val="bg1"/>
                </a:solidFill>
              </a:rPr>
              <a:t>TENANTS</a:t>
            </a:r>
          </a:p>
          <a:p>
            <a:pPr algn="ctr"/>
            <a:r>
              <a:rPr lang="en-US" sz="6000" dirty="0">
                <a:solidFill>
                  <a:schemeClr val="bg1"/>
                </a:solidFill>
              </a:rPr>
              <a:t>DO?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27646FE-3A1F-8E78-64ED-E59434C70F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3250" y="1232898"/>
            <a:ext cx="6100566" cy="4424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5053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995711D-9013-40A5-B70B-A56E915552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F70BDC6-A45A-01A0-81DE-48A992DA9D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7221806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2A52622-F32A-ACB2-BCC2-AB7B9E686E25}"/>
              </a:ext>
            </a:extLst>
          </p:cNvPr>
          <p:cNvSpPr txBox="1"/>
          <p:nvPr/>
        </p:nvSpPr>
        <p:spPr>
          <a:xfrm>
            <a:off x="7677984" y="782868"/>
            <a:ext cx="4206546" cy="5201424"/>
          </a:xfrm>
          <a:prstGeom prst="rect">
            <a:avLst/>
          </a:prstGeom>
          <a:noFill/>
          <a:ln w="57150">
            <a:solidFill>
              <a:srgbClr val="008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</a:rPr>
              <a:t>ISAIAH</a:t>
            </a:r>
            <a:br>
              <a:rPr lang="en-US" sz="4800" b="1" dirty="0">
                <a:solidFill>
                  <a:schemeClr val="bg1"/>
                </a:solidFill>
              </a:rPr>
            </a:br>
            <a:r>
              <a:rPr lang="en-US" sz="4800" b="1" dirty="0">
                <a:solidFill>
                  <a:schemeClr val="bg1"/>
                </a:solidFill>
              </a:rPr>
              <a:t>5:1-7</a:t>
            </a:r>
          </a:p>
          <a:p>
            <a:pPr algn="ctr"/>
            <a:endParaRPr lang="en-US" sz="4800" b="1" i="1" dirty="0">
              <a:solidFill>
                <a:schemeClr val="bg1"/>
              </a:solidFill>
            </a:endParaRPr>
          </a:p>
          <a:p>
            <a:pPr algn="ctr"/>
            <a:r>
              <a:rPr lang="en-US" sz="4800" b="1" i="1" dirty="0">
                <a:solidFill>
                  <a:schemeClr val="bg1"/>
                </a:solidFill>
              </a:rPr>
              <a:t>The Song </a:t>
            </a:r>
            <a:br>
              <a:rPr lang="en-US" sz="4800" b="1" i="1" dirty="0">
                <a:solidFill>
                  <a:schemeClr val="bg1"/>
                </a:solidFill>
              </a:rPr>
            </a:br>
            <a:r>
              <a:rPr lang="en-US" sz="4800" b="1" i="1" dirty="0">
                <a:solidFill>
                  <a:schemeClr val="bg1"/>
                </a:solidFill>
              </a:rPr>
              <a:t>of the </a:t>
            </a:r>
            <a:br>
              <a:rPr lang="en-US" sz="4800" b="1" i="1" dirty="0">
                <a:solidFill>
                  <a:schemeClr val="bg1"/>
                </a:solidFill>
              </a:rPr>
            </a:br>
            <a:r>
              <a:rPr lang="en-US" sz="4800" b="1" i="1" dirty="0">
                <a:solidFill>
                  <a:schemeClr val="bg1"/>
                </a:solidFill>
              </a:rPr>
              <a:t>vineyard. </a:t>
            </a:r>
            <a:endParaRPr lang="en-US" sz="4000" b="1" i="1" dirty="0">
              <a:solidFill>
                <a:schemeClr val="bg1"/>
              </a:solidFill>
            </a:endParaRPr>
          </a:p>
          <a:p>
            <a:pPr algn="ctr"/>
            <a:endParaRPr lang="en-US" sz="4400" b="1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E3C64E0-AFE7-0311-72FD-A9B2FEE3E5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2265" y="782868"/>
            <a:ext cx="7115409" cy="5350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6991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05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8D3D430-EEE0-BE26-A4B1-325A5CB025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46885"/>
            <a:ext cx="12192000" cy="6858000"/>
          </a:xfrm>
          <a:prstGeom prst="rect">
            <a:avLst/>
          </a:prstGeom>
        </p:spPr>
      </p:pic>
      <p:pic>
        <p:nvPicPr>
          <p:cNvPr id="13" name="Picture 12" descr="Logo&#10;&#10;AI-generated content may be incorrect.">
            <a:extLst>
              <a:ext uri="{FF2B5EF4-FFF2-40B4-BE49-F238E27FC236}">
                <a16:creationId xmlns:a16="http://schemas.microsoft.com/office/drawing/2014/main" id="{327E2F05-2804-2475-21BD-C030E829D2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5114" y="57159"/>
            <a:ext cx="5061771" cy="506177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0D4DF3B-65D6-05C3-BCAC-5033EBAA43B6}"/>
              </a:ext>
            </a:extLst>
          </p:cNvPr>
          <p:cNvSpPr txBox="1"/>
          <p:nvPr/>
        </p:nvSpPr>
        <p:spPr>
          <a:xfrm>
            <a:off x="-111512" y="4672715"/>
            <a:ext cx="12192000" cy="1979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P:</a:t>
            </a:r>
            <a:r>
              <a:rPr kumimoji="0" lang="en-US" sz="24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	</a:t>
            </a:r>
            <a:r>
              <a:rPr kumimoji="0" lang="en-US" sz="4400" b="1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uLnTx/>
                <a:uFillTx/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The word of the Lord.</a:t>
            </a: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1" i="0" u="none" strike="noStrike" kern="1200" cap="none" spc="0" normalizeH="0" baseline="0" noProof="0" dirty="0">
              <a:ln w="12700">
                <a:solidFill>
                  <a:prstClr val="black">
                    <a:lumMod val="65000"/>
                    <a:lumOff val="35000"/>
                  </a:prstClr>
                </a:solidFill>
              </a:ln>
              <a:solidFill>
                <a:prstClr val="white"/>
              </a:solidFill>
              <a:uLnTx/>
              <a:uFillTx/>
              <a:latin typeface="Arial" panose="020B0604020202020204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00" b="1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C:</a:t>
            </a:r>
            <a:r>
              <a:rPr kumimoji="0" lang="en-US" sz="5200" b="1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uLnTx/>
                <a:uFillTx/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	</a:t>
            </a:r>
            <a:r>
              <a:rPr kumimoji="0" lang="en-US" sz="5200" b="1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Thanks be to God.</a:t>
            </a:r>
            <a:endParaRPr kumimoji="0" lang="en-US" sz="5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uLnTx/>
              <a:uFillTx/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9461481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052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352989-A25D-9597-8E25-B7AD716543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0741CC1-59B1-D2DA-2783-5D16ECAF25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06577"/>
            <a:ext cx="12192000" cy="685248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A9ACC2C-094E-1FA5-8807-78391498CC86}"/>
              </a:ext>
            </a:extLst>
          </p:cNvPr>
          <p:cNvSpPr txBox="1"/>
          <p:nvPr/>
        </p:nvSpPr>
        <p:spPr>
          <a:xfrm>
            <a:off x="-313998" y="-106577"/>
            <a:ext cx="12192000" cy="1846659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PSALM 80:7-15 </a:t>
            </a:r>
            <a:endParaRPr lang="en-US" sz="1400" b="1" i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4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E933BCE6-5F88-B846-B261-74B0D2BB5415}"/>
              </a:ext>
            </a:extLst>
          </p:cNvPr>
          <p:cNvSpPr/>
          <p:nvPr/>
        </p:nvSpPr>
        <p:spPr>
          <a:xfrm>
            <a:off x="10786392" y="6238875"/>
            <a:ext cx="1095375" cy="409575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E7D32A0-0368-D44B-140F-CCB33FFEE61D}"/>
              </a:ext>
            </a:extLst>
          </p:cNvPr>
          <p:cNvSpPr txBox="1"/>
          <p:nvPr/>
        </p:nvSpPr>
        <p:spPr>
          <a:xfrm>
            <a:off x="548421" y="1947820"/>
            <a:ext cx="11567769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i="1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R: Look down from </a:t>
            </a:r>
            <a:r>
              <a:rPr lang="en-US" sz="4400" b="1" i="1" dirty="0" err="1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heav’n</a:t>
            </a:r>
            <a:r>
              <a:rPr lang="en-US" sz="4400" b="1" i="1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O God; behold and tend this vine.  (Ps. 80:14-15)</a:t>
            </a:r>
            <a:endParaRPr lang="en-US" sz="4400" b="1" dirty="0">
              <a:solidFill>
                <a:srgbClr val="FFC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5400" b="1" i="1" baseline="30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5400" baseline="30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aseline="30000" dirty="0"/>
              <a:t> </a:t>
            </a:r>
            <a:r>
              <a:rPr lang="en-US" sz="5400" baseline="30000" dirty="0">
                <a:solidFill>
                  <a:schemeClr val="bg1"/>
                </a:solidFill>
              </a:rPr>
              <a:t>7</a:t>
            </a:r>
            <a:r>
              <a:rPr lang="en-US" sz="5400" dirty="0">
                <a:solidFill>
                  <a:schemeClr val="bg1"/>
                </a:solidFill>
              </a:rPr>
              <a:t> Restore us, O </a:t>
            </a:r>
            <a:r>
              <a:rPr lang="en-US" sz="5400" b="1" baseline="30000" dirty="0">
                <a:solidFill>
                  <a:schemeClr val="bg1"/>
                </a:solidFill>
              </a:rPr>
              <a:t>|</a:t>
            </a:r>
            <a:r>
              <a:rPr lang="en-US" sz="5400" dirty="0">
                <a:solidFill>
                  <a:schemeClr val="bg1"/>
                </a:solidFill>
              </a:rPr>
              <a:t> God of hosts;</a:t>
            </a:r>
            <a:br>
              <a:rPr lang="en-US" sz="5400" dirty="0">
                <a:solidFill>
                  <a:schemeClr val="bg1"/>
                </a:solidFill>
              </a:rPr>
            </a:br>
            <a:r>
              <a:rPr lang="en-US" sz="5400" dirty="0">
                <a:solidFill>
                  <a:schemeClr val="bg1"/>
                </a:solidFill>
              </a:rPr>
              <a:t>    let your face shine upon us, and </a:t>
            </a:r>
            <a:br>
              <a:rPr lang="en-US" sz="5400" dirty="0">
                <a:solidFill>
                  <a:schemeClr val="bg1"/>
                </a:solidFill>
              </a:rPr>
            </a:br>
            <a:r>
              <a:rPr lang="en-US" sz="5400" dirty="0">
                <a:solidFill>
                  <a:schemeClr val="bg1"/>
                </a:solidFill>
              </a:rPr>
              <a:t>    we </a:t>
            </a:r>
            <a:r>
              <a:rPr lang="en-US" sz="5400" b="1" baseline="30000" dirty="0">
                <a:solidFill>
                  <a:schemeClr val="bg1"/>
                </a:solidFill>
              </a:rPr>
              <a:t>|</a:t>
            </a:r>
            <a:r>
              <a:rPr lang="en-US" sz="5400" dirty="0">
                <a:solidFill>
                  <a:schemeClr val="bg1"/>
                </a:solidFill>
              </a:rPr>
              <a:t> shall be saved.</a:t>
            </a:r>
            <a:br>
              <a:rPr lang="en-US" sz="5400" dirty="0">
                <a:solidFill>
                  <a:schemeClr val="bg1"/>
                </a:solidFill>
              </a:rPr>
            </a:br>
            <a:endParaRPr lang="en-US" sz="5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64388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052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98ED36F-6C22-F437-2005-E9CA2DA8B5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5F363B0-620D-3189-9952-0437E22510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06577"/>
            <a:ext cx="12192000" cy="6852489"/>
          </a:xfrm>
          <a:prstGeom prst="rect">
            <a:avLst/>
          </a:prstGeom>
        </p:spPr>
      </p:pic>
      <p:sp>
        <p:nvSpPr>
          <p:cNvPr id="3" name="Arrow: Right 2">
            <a:extLst>
              <a:ext uri="{FF2B5EF4-FFF2-40B4-BE49-F238E27FC236}">
                <a16:creationId xmlns:a16="http://schemas.microsoft.com/office/drawing/2014/main" id="{9209B83A-6346-55B5-AE65-5ACD20CFFAD1}"/>
              </a:ext>
            </a:extLst>
          </p:cNvPr>
          <p:cNvSpPr/>
          <p:nvPr/>
        </p:nvSpPr>
        <p:spPr>
          <a:xfrm>
            <a:off x="10786392" y="6238875"/>
            <a:ext cx="1095375" cy="409575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0807AB0-4B63-31A6-A6D4-72495EFD14CD}"/>
              </a:ext>
            </a:extLst>
          </p:cNvPr>
          <p:cNvSpPr txBox="1"/>
          <p:nvPr/>
        </p:nvSpPr>
        <p:spPr>
          <a:xfrm>
            <a:off x="310233" y="209550"/>
            <a:ext cx="11567769" cy="1882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i="1" baseline="30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</a:t>
            </a:r>
            <a:r>
              <a:rPr lang="en-US" sz="6000" b="1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 You have brought a vine </a:t>
            </a:r>
            <a:r>
              <a:rPr lang="en-US" sz="6000" b="1" i="1" baseline="30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|</a:t>
            </a:r>
            <a:r>
              <a:rPr lang="en-US" sz="6000" b="1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out of </a:t>
            </a:r>
            <a:br>
              <a:rPr lang="en-US" sz="6000" b="1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6000" b="1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Egypt; you cast out the nations </a:t>
            </a:r>
            <a:br>
              <a:rPr lang="en-US" sz="6000" b="1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6000" b="1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and </a:t>
            </a:r>
            <a:r>
              <a:rPr lang="en-US" sz="6000" b="1" i="1" baseline="30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|</a:t>
            </a:r>
            <a:r>
              <a:rPr lang="en-US" sz="6000" b="1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planted it.</a:t>
            </a:r>
            <a:br>
              <a:rPr lang="en-US" sz="6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US" sz="6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6000" baseline="30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9</a:t>
            </a:r>
            <a:r>
              <a:rPr lang="en-US" sz="6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 You cleared the </a:t>
            </a:r>
            <a:r>
              <a:rPr lang="en-US" sz="6000" b="1" baseline="30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|</a:t>
            </a:r>
            <a:r>
              <a:rPr lang="en-US" sz="6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ground for it;</a:t>
            </a:r>
            <a:br>
              <a:rPr lang="en-US" sz="6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6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 it took root and </a:t>
            </a:r>
            <a:r>
              <a:rPr lang="en-US" sz="6000" b="1" baseline="30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|</a:t>
            </a:r>
            <a:r>
              <a:rPr lang="en-US" sz="6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filled the land.</a:t>
            </a:r>
            <a:br>
              <a:rPr lang="en-US" sz="6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US" sz="857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22411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052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CD1E5C5-B194-CB7F-E390-11CD03BD17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F8CC86C-D1D1-C9BF-34CD-BB8B01E65E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2489"/>
          </a:xfrm>
          <a:prstGeom prst="rect">
            <a:avLst/>
          </a:prstGeom>
        </p:spPr>
      </p:pic>
      <p:sp>
        <p:nvSpPr>
          <p:cNvPr id="3" name="Arrow: Right 2">
            <a:extLst>
              <a:ext uri="{FF2B5EF4-FFF2-40B4-BE49-F238E27FC236}">
                <a16:creationId xmlns:a16="http://schemas.microsoft.com/office/drawing/2014/main" id="{EAD17D92-CEFF-64EB-1AA9-2147C6DA163A}"/>
              </a:ext>
            </a:extLst>
          </p:cNvPr>
          <p:cNvSpPr/>
          <p:nvPr/>
        </p:nvSpPr>
        <p:spPr>
          <a:xfrm>
            <a:off x="10786392" y="6238875"/>
            <a:ext cx="1095375" cy="409575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6E463CF-BB0C-7DE1-0CB6-80621C99EC5A}"/>
              </a:ext>
            </a:extLst>
          </p:cNvPr>
          <p:cNvSpPr txBox="1"/>
          <p:nvPr/>
        </p:nvSpPr>
        <p:spPr>
          <a:xfrm>
            <a:off x="221023" y="771857"/>
            <a:ext cx="11567769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i="1" baseline="30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</a:t>
            </a:r>
            <a:r>
              <a:rPr lang="en-US" sz="4800" b="1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 The mountains were covered </a:t>
            </a:r>
            <a:r>
              <a:rPr lang="en-US" sz="4800" b="1" i="1" baseline="30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|</a:t>
            </a:r>
            <a:r>
              <a:rPr lang="en-US" sz="4800" b="1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by its </a:t>
            </a:r>
            <a:br>
              <a:rPr lang="en-US" sz="4800" b="1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4800" b="1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shadow and the towering cedar trees </a:t>
            </a:r>
            <a:r>
              <a:rPr lang="en-US" sz="4800" b="1" i="1" baseline="30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|</a:t>
            </a:r>
            <a:r>
              <a:rPr lang="en-US" sz="4800" b="1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by</a:t>
            </a:r>
            <a:br>
              <a:rPr lang="en-US" sz="4800" b="1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4800" b="1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its boughs. </a:t>
            </a:r>
            <a:r>
              <a:rPr lang="en-US" sz="4800" b="1" i="1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</a:t>
            </a:r>
          </a:p>
          <a:p>
            <a:br>
              <a:rPr lang="en-US" sz="4800" b="1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4800" b="1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</a:t>
            </a:r>
            <a:r>
              <a:rPr lang="en-US" sz="5400" b="1" i="1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Look down from </a:t>
            </a:r>
            <a:r>
              <a:rPr lang="en-US" sz="5400" b="1" i="1" dirty="0" err="1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heav’n</a:t>
            </a:r>
            <a:r>
              <a:rPr lang="en-US" sz="5400" b="1" i="1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O God; </a:t>
            </a:r>
            <a:br>
              <a:rPr lang="en-US" sz="5400" b="1" i="1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5400" b="1" i="1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behold and tend this vine. </a:t>
            </a:r>
            <a:r>
              <a:rPr lang="en-US" sz="7200" b="1" i="1" baseline="30000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 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26777930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052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E621F23-E3CA-D12D-4BFA-51D345EB1A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E831B19-E6E3-EA7E-BB6C-DE4E42E5E5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7905"/>
            <a:ext cx="12192000" cy="6852489"/>
          </a:xfrm>
          <a:prstGeom prst="rect">
            <a:avLst/>
          </a:prstGeom>
        </p:spPr>
      </p:pic>
      <p:sp>
        <p:nvSpPr>
          <p:cNvPr id="3" name="Arrow: Right 2">
            <a:extLst>
              <a:ext uri="{FF2B5EF4-FFF2-40B4-BE49-F238E27FC236}">
                <a16:creationId xmlns:a16="http://schemas.microsoft.com/office/drawing/2014/main" id="{56069014-AC0B-32B0-468A-96B143A7FC78}"/>
              </a:ext>
            </a:extLst>
          </p:cNvPr>
          <p:cNvSpPr/>
          <p:nvPr/>
        </p:nvSpPr>
        <p:spPr>
          <a:xfrm>
            <a:off x="10786392" y="6238875"/>
            <a:ext cx="1095375" cy="409575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84B62D-9992-BEAD-064E-96560C02F1B6}"/>
              </a:ext>
            </a:extLst>
          </p:cNvPr>
          <p:cNvSpPr txBox="1"/>
          <p:nvPr/>
        </p:nvSpPr>
        <p:spPr>
          <a:xfrm>
            <a:off x="166394" y="565079"/>
            <a:ext cx="11567769" cy="81406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aseline="30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11</a:t>
            </a:r>
            <a:r>
              <a:rPr lang="en-US" sz="5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 You stretched out its tendrils </a:t>
            </a:r>
            <a:r>
              <a:rPr lang="en-US" sz="5400" b="1" baseline="30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|</a:t>
            </a:r>
            <a:r>
              <a:rPr lang="en-US" sz="5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to</a:t>
            </a:r>
            <a:br>
              <a:rPr lang="en-US" sz="5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5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the  sea and its branches </a:t>
            </a:r>
            <a:r>
              <a:rPr lang="en-US" sz="5400" b="1" baseline="30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|</a:t>
            </a:r>
            <a:r>
              <a:rPr lang="en-US" sz="5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to the river.</a:t>
            </a:r>
            <a:br>
              <a:rPr lang="en-US" sz="5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5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5400" b="1" i="1" baseline="30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12</a:t>
            </a:r>
            <a:r>
              <a:rPr lang="en-US" sz="5400" b="1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 Why have you broken </a:t>
            </a:r>
            <a:r>
              <a:rPr lang="en-US" sz="5400" b="1" i="1" baseline="30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|</a:t>
            </a:r>
            <a:r>
              <a:rPr lang="en-US" sz="5400" b="1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down its wall,</a:t>
            </a:r>
            <a:br>
              <a:rPr lang="en-US" sz="5400" b="1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5400" b="1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 so that all who pass by pluck </a:t>
            </a:r>
            <a:r>
              <a:rPr lang="en-US" sz="5400" b="1" i="1" baseline="30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|</a:t>
            </a:r>
            <a:r>
              <a:rPr lang="en-US" sz="5400" b="1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off its </a:t>
            </a:r>
            <a:br>
              <a:rPr lang="en-US" sz="5400" b="1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5400" b="1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grapes?</a:t>
            </a:r>
            <a:br>
              <a:rPr lang="en-US" sz="5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US" sz="19900" b="1" i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576347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052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0030B3A-4CCC-A481-205E-A3C4E0B481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9088B1D-D263-4898-C88F-74350B0A14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194" y="56882"/>
            <a:ext cx="12192000" cy="6852489"/>
          </a:xfrm>
          <a:prstGeom prst="rect">
            <a:avLst/>
          </a:prstGeom>
        </p:spPr>
      </p:pic>
      <p:sp>
        <p:nvSpPr>
          <p:cNvPr id="3" name="Arrow: Right 2">
            <a:extLst>
              <a:ext uri="{FF2B5EF4-FFF2-40B4-BE49-F238E27FC236}">
                <a16:creationId xmlns:a16="http://schemas.microsoft.com/office/drawing/2014/main" id="{AFB274C9-43B0-E07E-76DE-144C01E29E6D}"/>
              </a:ext>
            </a:extLst>
          </p:cNvPr>
          <p:cNvSpPr/>
          <p:nvPr/>
        </p:nvSpPr>
        <p:spPr>
          <a:xfrm>
            <a:off x="10786392" y="6238875"/>
            <a:ext cx="1095375" cy="409575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66E8C8E-7890-FDFF-2926-4BD04439558B}"/>
              </a:ext>
            </a:extLst>
          </p:cNvPr>
          <p:cNvSpPr txBox="1"/>
          <p:nvPr/>
        </p:nvSpPr>
        <p:spPr>
          <a:xfrm>
            <a:off x="630087" y="821932"/>
            <a:ext cx="11342791" cy="101874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aseline="30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13</a:t>
            </a:r>
            <a:r>
              <a:rPr lang="en-US" sz="5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 The wild boar of the forest has </a:t>
            </a:r>
            <a:r>
              <a:rPr lang="en-US" sz="5400" b="1" baseline="30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|</a:t>
            </a:r>
            <a:br>
              <a:rPr lang="en-US" sz="5400" b="1" baseline="30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5400" b="1" baseline="30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</a:t>
            </a:r>
            <a:r>
              <a:rPr lang="en-US" sz="5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ravaged it, and the beasts of the field </a:t>
            </a:r>
            <a:br>
              <a:rPr lang="en-US" sz="5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5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have </a:t>
            </a:r>
            <a:r>
              <a:rPr lang="en-US" sz="5400" b="1" baseline="30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|</a:t>
            </a:r>
            <a:r>
              <a:rPr lang="en-US" sz="5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grazed upon it.</a:t>
            </a:r>
          </a:p>
          <a:p>
            <a:br>
              <a:rPr lang="en-US" sz="5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5400" b="1" i="1" baseline="30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14</a:t>
            </a:r>
            <a:r>
              <a:rPr lang="en-US" sz="5400" b="1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 Turn now, O </a:t>
            </a:r>
            <a:r>
              <a:rPr lang="en-US" sz="5400" b="1" i="1" baseline="30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|</a:t>
            </a:r>
            <a:r>
              <a:rPr lang="en-US" sz="5400" b="1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God of hosts,</a:t>
            </a:r>
            <a:br>
              <a:rPr lang="en-US" sz="5400" b="1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5400" b="1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  look </a:t>
            </a:r>
            <a:r>
              <a:rPr lang="en-US" sz="5400" b="1" i="1" baseline="30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|</a:t>
            </a:r>
            <a:r>
              <a:rPr lang="en-US" sz="5400" b="1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down from heaven;</a:t>
            </a:r>
            <a:br>
              <a:rPr lang="en-US" sz="5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6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6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 </a:t>
            </a:r>
            <a:endParaRPr lang="en-US" sz="16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233403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052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A3CD1FF-C534-070C-E76D-8C73B7C6FE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B593B9A-B59A-8817-C51F-B85A4BF2F5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884" y="5511"/>
            <a:ext cx="12192000" cy="685248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3DAF993-8BCF-23A7-AB89-71B4F6289876}"/>
              </a:ext>
            </a:extLst>
          </p:cNvPr>
          <p:cNvSpPr txBox="1"/>
          <p:nvPr/>
        </p:nvSpPr>
        <p:spPr>
          <a:xfrm>
            <a:off x="407666" y="620517"/>
            <a:ext cx="1178245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aseline="30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15</a:t>
            </a:r>
            <a:r>
              <a:rPr lang="en-US" sz="5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 behold and </a:t>
            </a:r>
            <a:r>
              <a:rPr lang="en-US" sz="5400" b="1" baseline="30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|</a:t>
            </a:r>
            <a:r>
              <a:rPr lang="en-US" sz="5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tend this vine;</a:t>
            </a:r>
            <a:br>
              <a:rPr lang="en-US" sz="5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5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 preserve what your right </a:t>
            </a:r>
            <a:r>
              <a:rPr lang="en-US" sz="5400" b="1" baseline="30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|</a:t>
            </a:r>
            <a:r>
              <a:rPr lang="en-US" sz="5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hand has </a:t>
            </a:r>
            <a:br>
              <a:rPr lang="en-US" sz="5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5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planted.</a:t>
            </a:r>
            <a:r>
              <a:rPr lang="en-US" sz="5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en-US" sz="5400" b="1" i="1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</a:t>
            </a:r>
            <a:endParaRPr lang="en-US" sz="5400" dirty="0">
              <a:solidFill>
                <a:srgbClr val="FFC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5400" b="1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</a:p>
          <a:p>
            <a:r>
              <a:rPr lang="en-US" sz="5400" b="1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en-US" sz="6000" b="1" i="1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Look down from </a:t>
            </a:r>
            <a:r>
              <a:rPr lang="en-US" sz="6000" b="1" i="1" dirty="0" err="1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heav’n</a:t>
            </a:r>
            <a:r>
              <a:rPr lang="en-US" sz="6000" b="1" i="1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O God; </a:t>
            </a:r>
            <a:br>
              <a:rPr lang="en-US" sz="6000" b="1" i="1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6000" b="1" i="1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behold and tend this vine. </a:t>
            </a:r>
            <a:endParaRPr lang="en-US" sz="60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2E0180D-CD3F-9889-B5B2-79612BE0CC5D}"/>
              </a:ext>
            </a:extLst>
          </p:cNvPr>
          <p:cNvSpPr txBox="1"/>
          <p:nvPr/>
        </p:nvSpPr>
        <p:spPr>
          <a:xfrm>
            <a:off x="2175795" y="2658010"/>
            <a:ext cx="845548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873792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322096B-1AD2-478D-CB3A-2E36374D13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D7C6C67-563C-1D5E-5BC8-8C7EFAB977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52310"/>
            <a:ext cx="12192000" cy="7012841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47241FA-491B-0619-BA43-259EE6015B32}"/>
              </a:ext>
            </a:extLst>
          </p:cNvPr>
          <p:cNvSpPr txBox="1"/>
          <p:nvPr/>
        </p:nvSpPr>
        <p:spPr>
          <a:xfrm>
            <a:off x="7381819" y="506869"/>
            <a:ext cx="4466062" cy="624786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Philippians</a:t>
            </a:r>
            <a:br>
              <a:rPr lang="en-US" sz="4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4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3:4b-14</a:t>
            </a:r>
          </a:p>
          <a:p>
            <a:pPr algn="ctr"/>
            <a:endParaRPr lang="en-US" sz="4400" b="1" i="1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4400" b="1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Nothing </a:t>
            </a:r>
            <a:br>
              <a:rPr lang="en-US" sz="4400" b="1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4400" b="1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surpasses </a:t>
            </a:r>
            <a:br>
              <a:rPr lang="en-US" sz="4400" b="1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4400" b="1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value</a:t>
            </a:r>
            <a:br>
              <a:rPr lang="en-US" sz="4400" b="1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4400" b="1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 knowing</a:t>
            </a:r>
            <a:br>
              <a:rPr lang="en-US" sz="4400" b="1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4400" b="1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Christ.</a:t>
            </a:r>
            <a:endParaRPr lang="en-US" sz="4400" b="1" i="1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US" sz="4800" b="1" i="1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Flowchart: Off-page Connector 1">
            <a:extLst>
              <a:ext uri="{FF2B5EF4-FFF2-40B4-BE49-F238E27FC236}">
                <a16:creationId xmlns:a16="http://schemas.microsoft.com/office/drawing/2014/main" id="{14FE0C27-C7C5-C9D8-FBCA-B32DA2AC5036}"/>
              </a:ext>
            </a:extLst>
          </p:cNvPr>
          <p:cNvSpPr/>
          <p:nvPr/>
        </p:nvSpPr>
        <p:spPr>
          <a:xfrm>
            <a:off x="7523996" y="97469"/>
            <a:ext cx="4181708" cy="6370975"/>
          </a:xfrm>
          <a:prstGeom prst="flowChartOffpageConnector">
            <a:avLst/>
          </a:prstGeom>
          <a:noFill/>
          <a:ln w="57150">
            <a:solidFill>
              <a:srgbClr val="008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DFAC4AE-57A5-7B89-AD41-A4C76B1E22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5972" y="368561"/>
            <a:ext cx="5889875" cy="5354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91294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052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13A292D-83EE-50BE-3667-D8786AE356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82FF847-8CFC-6379-70DD-6DCDC26E51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E5F5718-7417-1AD5-E720-75D604EAD70D}"/>
              </a:ext>
            </a:extLst>
          </p:cNvPr>
          <p:cNvSpPr txBox="1"/>
          <p:nvPr/>
        </p:nvSpPr>
        <p:spPr>
          <a:xfrm>
            <a:off x="0" y="4821453"/>
            <a:ext cx="12192000" cy="1979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20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P</a:t>
            </a:r>
            <a:r>
              <a:rPr kumimoji="0" lang="en-US" sz="52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:</a:t>
            </a:r>
            <a:r>
              <a:rPr kumimoji="0" lang="en-US" sz="24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	</a:t>
            </a:r>
            <a:r>
              <a:rPr kumimoji="0" lang="en-US" sz="4400" b="1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uLnTx/>
                <a:uFillTx/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The word of the Lord.</a:t>
            </a: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1" i="0" u="none" strike="noStrike" kern="1200" cap="none" spc="0" normalizeH="0" baseline="0" noProof="0" dirty="0">
              <a:ln w="12700">
                <a:solidFill>
                  <a:prstClr val="black">
                    <a:lumMod val="65000"/>
                    <a:lumOff val="35000"/>
                  </a:prstClr>
                </a:solidFill>
              </a:ln>
              <a:solidFill>
                <a:prstClr val="white"/>
              </a:solidFill>
              <a:uLnTx/>
              <a:uFillTx/>
              <a:latin typeface="Arial" panose="020B0604020202020204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00" b="1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C:</a:t>
            </a:r>
            <a:r>
              <a:rPr kumimoji="0" lang="en-US" sz="5200" b="1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uLnTx/>
                <a:uFillTx/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	</a:t>
            </a:r>
            <a:r>
              <a:rPr kumimoji="0" lang="en-US" sz="5200" b="1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Thanks be to God.</a:t>
            </a:r>
            <a:endParaRPr kumimoji="0" lang="en-US" sz="5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uLnTx/>
              <a:uFillTx/>
              <a:latin typeface="Aptos" panose="02110004020202020204"/>
            </a:endParaRPr>
          </a:p>
        </p:txBody>
      </p:sp>
      <p:pic>
        <p:nvPicPr>
          <p:cNvPr id="13" name="Picture 12" descr="Logo&#10;&#10;AI-generated content may be incorrect.">
            <a:extLst>
              <a:ext uri="{FF2B5EF4-FFF2-40B4-BE49-F238E27FC236}">
                <a16:creationId xmlns:a16="http://schemas.microsoft.com/office/drawing/2014/main" id="{F999FB5C-689D-1256-40A0-56E09BD845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5114" y="57159"/>
            <a:ext cx="5061771" cy="5061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82142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12CD363-5A8A-1F44-7C1B-D77F0FB2AB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F6273DF-A9AF-D48F-35DF-CFB2D3E4A1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34" y="0"/>
            <a:ext cx="12192000" cy="693554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E185170-939E-0761-2197-F332BFA4B598}"/>
              </a:ext>
            </a:extLst>
          </p:cNvPr>
          <p:cNvSpPr txBox="1"/>
          <p:nvPr/>
        </p:nvSpPr>
        <p:spPr>
          <a:xfrm>
            <a:off x="-2348733" y="-764274"/>
            <a:ext cx="9543823" cy="152854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4800" b="1" i="1" dirty="0">
                <a:solidFill>
                  <a:schemeClr val="bg1"/>
                </a:solidFill>
                <a:effectLst>
                  <a:outerShdw blurRad="12700" dist="38100" dir="13500000" algn="br" rotWithShape="0">
                    <a:prstClr val="white">
                      <a:alpha val="40000"/>
                    </a:prstClr>
                  </a:outerShdw>
                </a:effectLst>
                <a:latin typeface="Calibri" panose="020F0502020204030204"/>
              </a:rPr>
              <a:t>     </a:t>
            </a:r>
            <a:r>
              <a:rPr lang="en-US" sz="3600" b="1" i="1" dirty="0">
                <a:solidFill>
                  <a:schemeClr val="bg1"/>
                </a:solidFill>
                <a:effectLst>
                  <a:outerShdw blurRad="12700" dist="38100" dir="13500000" algn="br" rotWithShape="0">
                    <a:prstClr val="white">
                      <a:alpha val="40000"/>
                    </a:prstClr>
                  </a:outerShdw>
                </a:effectLst>
                <a:latin typeface="Calibri" panose="020F0502020204030204"/>
              </a:rPr>
              <a:t>CHOIR ANTHEM:</a:t>
            </a:r>
            <a:endParaRPr kumimoji="0" lang="en-US" sz="4800" b="1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Calibri" panose="020F0502020204030204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F0F88DA-554A-8F0B-13EA-9A43774799E6}"/>
              </a:ext>
            </a:extLst>
          </p:cNvPr>
          <p:cNvSpPr txBox="1"/>
          <p:nvPr/>
        </p:nvSpPr>
        <p:spPr>
          <a:xfrm>
            <a:off x="182848" y="6043237"/>
            <a:ext cx="123154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i="1" dirty="0">
                <a:solidFill>
                  <a:schemeClr val="bg1"/>
                </a:solidFill>
              </a:rPr>
              <a:t>JOY Choir</a:t>
            </a:r>
            <a:endParaRPr lang="en-US" sz="4200" b="1" i="1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0730E94-02D8-70B1-039B-FF5AD750AF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1953" y="1008515"/>
            <a:ext cx="7868093" cy="4425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25195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E0620B1-BC11-6086-E6BD-77391FFF2D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1FD057D-6C22-C091-18A7-A34D6ACC19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3BE1D8F-8FDD-8A6E-41EA-899B08A4047B}"/>
              </a:ext>
            </a:extLst>
          </p:cNvPr>
          <p:cNvSpPr txBox="1"/>
          <p:nvPr/>
        </p:nvSpPr>
        <p:spPr>
          <a:xfrm>
            <a:off x="310233" y="-5417"/>
            <a:ext cx="11881767" cy="6740307"/>
          </a:xfrm>
          <a:prstGeom prst="rect">
            <a:avLst/>
          </a:prstGeom>
          <a:noFill/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4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GOSPEL  </a:t>
            </a:r>
            <a:r>
              <a:rPr lang="en-US" sz="4800" b="1" i="1" dirty="0">
                <a:solidFill>
                  <a:schemeClr val="bg1"/>
                </a:solidFill>
              </a:rPr>
              <a:t>ACCLAMATION: </a:t>
            </a:r>
            <a:br>
              <a:rPr lang="en-US" sz="4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                 </a:t>
            </a:r>
          </a:p>
          <a:p>
            <a:pPr lvl="0">
              <a:defRPr/>
            </a:pPr>
            <a:r>
              <a:rPr lang="en-US" sz="4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</a:t>
            </a:r>
            <a:r>
              <a:rPr lang="en-US" sz="8000" b="1" i="1" dirty="0">
                <a:solidFill>
                  <a:schemeClr val="bg1"/>
                </a:solidFill>
              </a:rPr>
              <a:t>“Alleluia”</a:t>
            </a:r>
          </a:p>
          <a:p>
            <a:pPr lvl="0">
              <a:defRPr/>
            </a:pPr>
            <a:r>
              <a:rPr lang="en-US" sz="8000" b="1" i="1" dirty="0">
                <a:solidFill>
                  <a:schemeClr val="bg1"/>
                </a:solidFill>
              </a:rPr>
              <a:t>     </a:t>
            </a:r>
          </a:p>
          <a:p>
            <a:pPr lvl="0">
              <a:defRPr/>
            </a:pPr>
            <a:r>
              <a:rPr lang="en-US" sz="8000" b="1" i="1" dirty="0">
                <a:solidFill>
                  <a:schemeClr val="bg1"/>
                </a:solidFill>
              </a:rPr>
              <a:t>             </a:t>
            </a:r>
            <a:r>
              <a:rPr lang="en-US" sz="7200" b="1" i="1" dirty="0">
                <a:solidFill>
                  <a:schemeClr val="bg1"/>
                </a:solidFill>
              </a:rPr>
              <a:t>ACS Setting 12</a:t>
            </a:r>
            <a:endParaRPr lang="en-US" sz="9600" b="1" i="1" dirty="0">
              <a:solidFill>
                <a:schemeClr val="bg1"/>
              </a:solidFill>
            </a:endParaRPr>
          </a:p>
          <a:p>
            <a:pPr lvl="0">
              <a:defRPr/>
            </a:pPr>
            <a:endParaRPr lang="en-US" sz="9600" b="1" i="1" dirty="0">
              <a:solidFill>
                <a:schemeClr val="bg1"/>
              </a:solidFill>
            </a:endParaRP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53070062-C56A-4679-62BE-E7B3D64A2F13}"/>
              </a:ext>
            </a:extLst>
          </p:cNvPr>
          <p:cNvSpPr/>
          <p:nvPr/>
        </p:nvSpPr>
        <p:spPr>
          <a:xfrm>
            <a:off x="10938792" y="6289297"/>
            <a:ext cx="1095375" cy="40957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397836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BB0CA61-A944-D883-1C84-FCF13A6B02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CDF9C7C-7E0C-EC62-E37A-82B83F5FC7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D852993-4665-C7A2-A4C5-D824DF24862F}"/>
              </a:ext>
            </a:extLst>
          </p:cNvPr>
          <p:cNvSpPr txBox="1"/>
          <p:nvPr/>
        </p:nvSpPr>
        <p:spPr>
          <a:xfrm>
            <a:off x="155116" y="1486462"/>
            <a:ext cx="11881767" cy="4216539"/>
          </a:xfrm>
          <a:prstGeom prst="rect">
            <a:avLst/>
          </a:prstGeom>
          <a:noFill/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</a:rPr>
              <a:t>Alleluia, alleluia, alleluia.</a:t>
            </a:r>
          </a:p>
          <a:p>
            <a:pPr algn="ctr"/>
            <a:r>
              <a:rPr lang="en-US" sz="6000" b="1" dirty="0">
                <a:solidFill>
                  <a:schemeClr val="bg1"/>
                </a:solidFill>
              </a:rPr>
              <a:t>Lord, to whom shall we go?</a:t>
            </a:r>
          </a:p>
          <a:p>
            <a:pPr algn="ctr"/>
            <a:r>
              <a:rPr lang="en-US" sz="6000" b="1" dirty="0">
                <a:solidFill>
                  <a:schemeClr val="bg1"/>
                </a:solidFill>
              </a:rPr>
              <a:t>You have the words of eternal life.</a:t>
            </a:r>
          </a:p>
          <a:p>
            <a:pPr algn="ctr"/>
            <a:r>
              <a:rPr lang="en-US" sz="6000" b="1" dirty="0">
                <a:solidFill>
                  <a:schemeClr val="bg1"/>
                </a:solidFill>
              </a:rPr>
              <a:t>Alleluia, alleluia, alleluia.</a:t>
            </a:r>
          </a:p>
          <a:p>
            <a:pPr lvl="0" algn="ctr">
              <a:defRPr/>
            </a:pPr>
            <a:endParaRPr lang="en-US" sz="28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451438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4823B19E-06BA-8BE0-CADA-E33EB3A8BB10}"/>
              </a:ext>
            </a:extLst>
          </p:cNvPr>
          <p:cNvSpPr txBox="1"/>
          <p:nvPr/>
        </p:nvSpPr>
        <p:spPr>
          <a:xfrm>
            <a:off x="8509002" y="145933"/>
            <a:ext cx="3234362" cy="6401753"/>
          </a:xfrm>
          <a:prstGeom prst="rect">
            <a:avLst/>
          </a:prstGeom>
          <a:noFill/>
          <a:ln w="57150">
            <a:solidFill>
              <a:srgbClr val="008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P:  The Holy Gospel According to</a:t>
            </a:r>
          </a:p>
          <a:p>
            <a:pPr algn="ctr"/>
            <a:r>
              <a:rPr lang="en-US" sz="4000" dirty="0"/>
              <a:t> </a:t>
            </a:r>
          </a:p>
          <a:p>
            <a:pPr algn="ctr"/>
            <a:r>
              <a:rPr lang="en-US" sz="4400" b="1" dirty="0"/>
              <a:t>Matthew</a:t>
            </a:r>
            <a:br>
              <a:rPr lang="en-US" sz="4400" b="1" dirty="0"/>
            </a:br>
            <a:r>
              <a:rPr lang="en-US" sz="4400" b="1" dirty="0"/>
              <a:t>21: 33-46</a:t>
            </a:r>
            <a:br>
              <a:rPr lang="en-US" sz="4400" b="1" dirty="0"/>
            </a:br>
            <a:endParaRPr lang="en-US" sz="2000" dirty="0"/>
          </a:p>
          <a:p>
            <a:pPr algn="ctr"/>
            <a:r>
              <a:rPr lang="en-US" sz="4400" b="1" dirty="0"/>
              <a:t>C: Glory to </a:t>
            </a:r>
            <a:br>
              <a:rPr lang="en-US" sz="4400" b="1" dirty="0"/>
            </a:br>
            <a:r>
              <a:rPr lang="en-US" sz="4400" b="1" dirty="0"/>
              <a:t>you O Lord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FA0833D-ADDA-55F7-D5F6-C92480E1D7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4545" y="361808"/>
            <a:ext cx="5126804" cy="6134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8970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052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42B81F7-7340-1134-CF15-112C61F111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A37DD8C-2291-DB2C-9ECA-CBFA64B086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F8CA6E6-377C-9DFB-7087-B15AD1DCD6FD}"/>
              </a:ext>
            </a:extLst>
          </p:cNvPr>
          <p:cNvSpPr txBox="1"/>
          <p:nvPr/>
        </p:nvSpPr>
        <p:spPr>
          <a:xfrm>
            <a:off x="0" y="4821453"/>
            <a:ext cx="12192000" cy="1979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P:</a:t>
            </a:r>
            <a:r>
              <a:rPr kumimoji="0" lang="en-US" sz="24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	</a:t>
            </a:r>
            <a:r>
              <a:rPr kumimoji="0" lang="en-US" sz="4400" b="1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uLnTx/>
                <a:uFillTx/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The Gospel of the Lord.</a:t>
            </a: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1" i="0" u="none" strike="noStrike" kern="1200" cap="none" spc="0" normalizeH="0" baseline="0" noProof="0" dirty="0">
              <a:ln w="12700">
                <a:solidFill>
                  <a:prstClr val="black">
                    <a:lumMod val="65000"/>
                    <a:lumOff val="35000"/>
                  </a:prstClr>
                </a:solidFill>
              </a:ln>
              <a:solidFill>
                <a:prstClr val="white"/>
              </a:solidFill>
              <a:uLnTx/>
              <a:uFillTx/>
              <a:latin typeface="Arial" panose="020B0604020202020204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00" b="1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C:</a:t>
            </a:r>
            <a:r>
              <a:rPr kumimoji="0" lang="en-US" sz="5200" b="1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uLnTx/>
                <a:uFillTx/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	</a:t>
            </a:r>
            <a:r>
              <a:rPr kumimoji="0" lang="en-US" sz="5200" b="1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Praise to you, O Christ.</a:t>
            </a:r>
            <a:endParaRPr kumimoji="0" lang="en-US" sz="5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uLnTx/>
              <a:uFillTx/>
              <a:latin typeface="Aptos" panose="02110004020202020204"/>
            </a:endParaRPr>
          </a:p>
        </p:txBody>
      </p:sp>
      <p:pic>
        <p:nvPicPr>
          <p:cNvPr id="13" name="Picture 12" descr="Logo&#10;&#10;AI-generated content may be incorrect.">
            <a:extLst>
              <a:ext uri="{FF2B5EF4-FFF2-40B4-BE49-F238E27FC236}">
                <a16:creationId xmlns:a16="http://schemas.microsoft.com/office/drawing/2014/main" id="{8846AA04-3B5A-0793-3A60-9CAEA4E0DA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5114" y="57159"/>
            <a:ext cx="5061771" cy="5061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93996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ECCD675D-AE9E-C619-E6E2-8D2BE08E6FE0}"/>
              </a:ext>
            </a:extLst>
          </p:cNvPr>
          <p:cNvSpPr txBox="1"/>
          <p:nvPr/>
        </p:nvSpPr>
        <p:spPr>
          <a:xfrm>
            <a:off x="580949" y="920620"/>
            <a:ext cx="3785568" cy="4216539"/>
          </a:xfrm>
          <a:prstGeom prst="rect">
            <a:avLst/>
          </a:prstGeom>
          <a:noFill/>
          <a:ln w="57150">
            <a:solidFill>
              <a:srgbClr val="008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b="1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Today’s Message Is Given By: </a:t>
            </a:r>
          </a:p>
          <a:p>
            <a:pPr algn="ctr"/>
            <a:endParaRPr lang="en-US" sz="4800" b="1" i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US" sz="2800" b="1" i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4800" b="1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Pr. Art Wuertz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170B49D-23DC-7EC7-C832-9B88B5FBAA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6661" y="671032"/>
            <a:ext cx="6688476" cy="5174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15138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64A670-BF7A-EA56-5201-EB7D2818C0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57D9738-72E6-BD32-6CBD-1494D6C6DBD4}"/>
              </a:ext>
            </a:extLst>
          </p:cNvPr>
          <p:cNvSpPr txBox="1"/>
          <p:nvPr/>
        </p:nvSpPr>
        <p:spPr>
          <a:xfrm>
            <a:off x="0" y="2194752"/>
            <a:ext cx="12192000" cy="24684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1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a moment of silence </a:t>
            </a: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1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for reflection</a:t>
            </a:r>
          </a:p>
        </p:txBody>
      </p:sp>
    </p:spTree>
    <p:extLst>
      <p:ext uri="{BB962C8B-B14F-4D97-AF65-F5344CB8AC3E}">
        <p14:creationId xmlns:p14="http://schemas.microsoft.com/office/powerpoint/2010/main" val="145853997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CEADC25-38FA-B24F-FF95-5665244056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274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4093F50-D272-39B4-3427-E54F69DF98DD}"/>
              </a:ext>
            </a:extLst>
          </p:cNvPr>
          <p:cNvSpPr txBox="1"/>
          <p:nvPr/>
        </p:nvSpPr>
        <p:spPr>
          <a:xfrm>
            <a:off x="2965684" y="2472350"/>
            <a:ext cx="596537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 CAN ONLY IMAGINE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5A4F9B7-5FB0-5331-8EDC-5EA472F7FD91}"/>
              </a:ext>
            </a:extLst>
          </p:cNvPr>
          <p:cNvSpPr txBox="1"/>
          <p:nvPr/>
        </p:nvSpPr>
        <p:spPr>
          <a:xfrm>
            <a:off x="2374309" y="4000929"/>
            <a:ext cx="69886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CCLI # 297887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E815A8A-0876-F6F0-547A-5FC4593F7042}"/>
              </a:ext>
            </a:extLst>
          </p:cNvPr>
          <p:cNvSpPr txBox="1"/>
          <p:nvPr/>
        </p:nvSpPr>
        <p:spPr>
          <a:xfrm>
            <a:off x="308225" y="334380"/>
            <a:ext cx="49315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HYMN OF THE DAY:</a:t>
            </a:r>
          </a:p>
        </p:txBody>
      </p:sp>
    </p:spTree>
    <p:extLst>
      <p:ext uri="{BB962C8B-B14F-4D97-AF65-F5344CB8AC3E}">
        <p14:creationId xmlns:p14="http://schemas.microsoft.com/office/powerpoint/2010/main" val="1122558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3184B1-4678-5CDF-32B8-84D24A61B0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BB28063-D336-C0AE-AC0B-34B341B02D63}"/>
              </a:ext>
            </a:extLst>
          </p:cNvPr>
          <p:cNvSpPr txBox="1"/>
          <p:nvPr/>
        </p:nvSpPr>
        <p:spPr>
          <a:xfrm>
            <a:off x="-102741" y="0"/>
            <a:ext cx="12192000" cy="81664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10000"/>
              </a:lnSpc>
              <a:defRPr/>
            </a:pPr>
            <a:r>
              <a:rPr lang="en-US" sz="600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1</a:t>
            </a:r>
          </a:p>
          <a:p>
            <a:pPr lvl="0" algn="ctr">
              <a:lnSpc>
                <a:spcPct val="110000"/>
              </a:lnSpc>
              <a:defRPr/>
            </a:pPr>
            <a:endParaRPr lang="en-US" sz="6000" dirty="0">
              <a:ln w="12700">
                <a:solidFill>
                  <a:prstClr val="black">
                    <a:lumMod val="65000"/>
                    <a:lumOff val="35000"/>
                  </a:prstClr>
                </a:solidFill>
              </a:ln>
              <a:solidFill>
                <a:prstClr val="white"/>
              </a:solidFill>
              <a:effectLst>
                <a:outerShdw blurRad="50800" dist="25400" dir="2700000" algn="tl" rotWithShape="0">
                  <a:prstClr val="white">
                    <a:alpha val="40000"/>
                  </a:prstClr>
                </a:outerShdw>
              </a:effectLst>
              <a:latin typeface="Arial Black" panose="020B0A04020102020204" pitchFamily="34" charset="0"/>
              <a:ea typeface="Segoe UI Black" panose="020B0A02040204020203" pitchFamily="34" charset="0"/>
              <a:cs typeface="Aharoni" panose="02010803020104030203" pitchFamily="2" charset="-79"/>
            </a:endParaRPr>
          </a:p>
          <a:p>
            <a:pPr lvl="0" algn="ctr">
              <a:lnSpc>
                <a:spcPct val="110000"/>
              </a:lnSpc>
              <a:defRPr/>
            </a:pPr>
            <a:r>
              <a:rPr lang="en-US" sz="600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I can only imagine</a:t>
            </a:r>
            <a:br>
              <a:rPr lang="en-US" sz="600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</a:br>
            <a:r>
              <a:rPr lang="en-US" sz="600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What it will be like</a:t>
            </a:r>
            <a:br>
              <a:rPr lang="en-US" sz="600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</a:br>
            <a:r>
              <a:rPr lang="en-US" sz="600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When I walk by Your side</a:t>
            </a:r>
          </a:p>
          <a:p>
            <a:pPr lvl="0" algn="ctr">
              <a:lnSpc>
                <a:spcPct val="110000"/>
              </a:lnSpc>
              <a:defRPr/>
            </a:pPr>
            <a:endParaRPr lang="en-US" sz="6000" dirty="0">
              <a:ln w="12700">
                <a:solidFill>
                  <a:prstClr val="black">
                    <a:lumMod val="65000"/>
                    <a:lumOff val="35000"/>
                  </a:prstClr>
                </a:solidFill>
              </a:ln>
              <a:solidFill>
                <a:prstClr val="white"/>
              </a:solidFill>
              <a:effectLst>
                <a:outerShdw blurRad="50800" dist="25400" dir="2700000" algn="tl" rotWithShape="0">
                  <a:prstClr val="white">
                    <a:alpha val="40000"/>
                  </a:prstClr>
                </a:outerShdw>
              </a:effectLst>
              <a:latin typeface="Arial Black" panose="020B0A04020102020204" pitchFamily="34" charset="0"/>
              <a:ea typeface="Segoe UI Black" panose="020B0A02040204020203" pitchFamily="34" charset="0"/>
              <a:cs typeface="Aharoni" panose="02010803020104030203" pitchFamily="2" charset="-79"/>
            </a:endParaRPr>
          </a:p>
          <a:p>
            <a:pPr lvl="0" algn="ctr">
              <a:lnSpc>
                <a:spcPct val="110000"/>
              </a:lnSpc>
              <a:defRPr/>
            </a:pPr>
            <a:br>
              <a:rPr lang="en-US" sz="600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</a:br>
            <a:endParaRPr kumimoji="0" lang="en-US" sz="6000" b="0" i="0" u="none" strike="noStrike" kern="1200" cap="none" spc="0" normalizeH="0" baseline="0" noProof="0" dirty="0">
              <a:ln w="12700">
                <a:solidFill>
                  <a:prstClr val="black">
                    <a:lumMod val="65000"/>
                    <a:lumOff val="35000"/>
                  </a:prstClr>
                </a:solidFill>
              </a:ln>
              <a:solidFill>
                <a:prstClr val="white"/>
              </a:solidFill>
              <a:effectLst>
                <a:outerShdw blurRad="50800" dist="25400" dir="2700000" algn="tl" rotWithShape="0">
                  <a:prstClr val="white">
                    <a:alpha val="40000"/>
                  </a:prstClr>
                </a:outerShdw>
              </a:effectLst>
              <a:uLnTx/>
              <a:uFillTx/>
              <a:latin typeface="Arial Black" panose="020B0A04020102020204" pitchFamily="34" charset="0"/>
              <a:ea typeface="Segoe UI Black" panose="020B0A02040204020203" pitchFamily="34" charset="0"/>
              <a:cs typeface="Aharoni" panose="02010803020104030203" pitchFamily="2" charset="-79"/>
            </a:endParaRP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BBFE25F7-6914-12CD-FD1D-2EE8D338A5A9}"/>
              </a:ext>
            </a:extLst>
          </p:cNvPr>
          <p:cNvSpPr/>
          <p:nvPr/>
        </p:nvSpPr>
        <p:spPr>
          <a:xfrm>
            <a:off x="10858500" y="5692140"/>
            <a:ext cx="1066800" cy="937260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38100" dir="2700000" algn="tl" rotWithShape="0">
              <a:schemeClr val="tx2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982179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2BDD22-940B-A209-3B7B-AB6A8D4771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8AB5F58-5630-903C-E139-63C75B43F371}"/>
              </a:ext>
            </a:extLst>
          </p:cNvPr>
          <p:cNvSpPr txBox="1"/>
          <p:nvPr/>
        </p:nvSpPr>
        <p:spPr>
          <a:xfrm>
            <a:off x="-92467" y="-205483"/>
            <a:ext cx="12192000" cy="6135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10000"/>
              </a:lnSpc>
              <a:defRPr/>
            </a:pPr>
            <a:br>
              <a:rPr lang="en-US" sz="600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</a:br>
            <a:r>
              <a:rPr lang="en-US" sz="600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I can only imagine</a:t>
            </a:r>
            <a:br>
              <a:rPr lang="en-US" sz="600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</a:br>
            <a:r>
              <a:rPr lang="en-US" sz="600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What my eyes will see</a:t>
            </a:r>
            <a:br>
              <a:rPr lang="en-US" sz="600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</a:br>
            <a:r>
              <a:rPr lang="en-US" sz="600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When Your face</a:t>
            </a:r>
            <a:br>
              <a:rPr lang="en-US" sz="600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</a:br>
            <a:r>
              <a:rPr lang="en-US" sz="600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 is before me</a:t>
            </a:r>
            <a:br>
              <a:rPr lang="en-US" sz="600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</a:br>
            <a:r>
              <a:rPr lang="en-US" sz="600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I can only imagine</a:t>
            </a:r>
            <a:endParaRPr kumimoji="0" lang="en-US" sz="6000" b="0" i="0" u="none" strike="noStrike" kern="1200" cap="none" spc="0" normalizeH="0" baseline="0" noProof="0" dirty="0">
              <a:ln w="12700">
                <a:solidFill>
                  <a:prstClr val="black">
                    <a:lumMod val="65000"/>
                    <a:lumOff val="35000"/>
                  </a:prstClr>
                </a:solidFill>
              </a:ln>
              <a:solidFill>
                <a:prstClr val="white"/>
              </a:solidFill>
              <a:effectLst>
                <a:outerShdw blurRad="50800" dist="25400" dir="2700000" algn="tl" rotWithShape="0">
                  <a:prstClr val="white">
                    <a:alpha val="40000"/>
                  </a:prstClr>
                </a:outerShdw>
              </a:effectLst>
              <a:uLnTx/>
              <a:uFillTx/>
              <a:latin typeface="Arial Black" panose="020B0A04020102020204" pitchFamily="34" charset="0"/>
              <a:ea typeface="Segoe UI Black" panose="020B0A02040204020203" pitchFamily="34" charset="0"/>
              <a:cs typeface="Aharoni" panose="02010803020104030203" pitchFamily="2" charset="-79"/>
            </a:endParaRP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76529B74-C581-61CB-24B0-B253701E6731}"/>
              </a:ext>
            </a:extLst>
          </p:cNvPr>
          <p:cNvSpPr/>
          <p:nvPr/>
        </p:nvSpPr>
        <p:spPr>
          <a:xfrm>
            <a:off x="10858500" y="5692140"/>
            <a:ext cx="1066800" cy="937260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38100" dir="2700000" algn="tl" rotWithShape="0">
              <a:schemeClr val="tx2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378930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143398-75C3-6E66-55FD-C366DD8794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4D85BA7-8B69-3DB7-E0D7-09E4DE99FE29}"/>
              </a:ext>
            </a:extLst>
          </p:cNvPr>
          <p:cNvSpPr txBox="1"/>
          <p:nvPr/>
        </p:nvSpPr>
        <p:spPr>
          <a:xfrm>
            <a:off x="0" y="115584"/>
            <a:ext cx="12192000" cy="97914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10000"/>
              </a:lnSpc>
              <a:defRPr/>
            </a:pPr>
            <a:r>
              <a:rPr lang="en-US" sz="600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Chorus</a:t>
            </a:r>
          </a:p>
          <a:p>
            <a:pPr lvl="0" algn="ctr">
              <a:lnSpc>
                <a:spcPct val="110000"/>
              </a:lnSpc>
              <a:defRPr/>
            </a:pPr>
            <a:endParaRPr lang="en-US" sz="3600" dirty="0">
              <a:ln w="12700">
                <a:solidFill>
                  <a:prstClr val="black">
                    <a:lumMod val="65000"/>
                    <a:lumOff val="35000"/>
                  </a:prstClr>
                </a:solidFill>
              </a:ln>
              <a:solidFill>
                <a:prstClr val="white"/>
              </a:solidFill>
              <a:effectLst>
                <a:outerShdw blurRad="50800" dist="25400" dir="2700000" algn="tl" rotWithShape="0">
                  <a:prstClr val="white">
                    <a:alpha val="40000"/>
                  </a:prstClr>
                </a:outerShdw>
              </a:effectLst>
              <a:latin typeface="Arial Black" panose="020B0A04020102020204" pitchFamily="34" charset="0"/>
              <a:ea typeface="Segoe UI Black" panose="020B0A02040204020203" pitchFamily="34" charset="0"/>
              <a:cs typeface="Aharoni" panose="02010803020104030203" pitchFamily="2" charset="-79"/>
            </a:endParaRPr>
          </a:p>
          <a:p>
            <a:pPr lvl="0" algn="ctr">
              <a:lnSpc>
                <a:spcPct val="110000"/>
              </a:lnSpc>
              <a:defRPr/>
            </a:pPr>
            <a:r>
              <a:rPr lang="en-US" sz="600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Surrounded by Your glory</a:t>
            </a:r>
            <a:br>
              <a:rPr lang="en-US" sz="600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</a:br>
            <a:r>
              <a:rPr lang="en-US" sz="600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What will my heart feel</a:t>
            </a:r>
            <a:br>
              <a:rPr lang="en-US" sz="600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</a:br>
            <a:r>
              <a:rPr lang="en-US" sz="600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Will I dance for You Jesus</a:t>
            </a:r>
            <a:br>
              <a:rPr lang="en-US" sz="600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</a:br>
            <a:r>
              <a:rPr lang="en-US" sz="600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Or in awe of You be still</a:t>
            </a:r>
          </a:p>
          <a:p>
            <a:pPr lvl="0" algn="ctr">
              <a:lnSpc>
                <a:spcPct val="110000"/>
              </a:lnSpc>
              <a:defRPr/>
            </a:pPr>
            <a:endParaRPr lang="en-US" sz="6000" dirty="0">
              <a:ln w="12700">
                <a:solidFill>
                  <a:prstClr val="black">
                    <a:lumMod val="65000"/>
                    <a:lumOff val="35000"/>
                  </a:prstClr>
                </a:solidFill>
              </a:ln>
              <a:solidFill>
                <a:prstClr val="white"/>
              </a:solidFill>
              <a:effectLst>
                <a:outerShdw blurRad="50800" dist="25400" dir="2700000" algn="tl" rotWithShape="0">
                  <a:prstClr val="white">
                    <a:alpha val="40000"/>
                  </a:prstClr>
                </a:outerShdw>
              </a:effectLst>
              <a:latin typeface="Arial Black" panose="020B0A04020102020204" pitchFamily="34" charset="0"/>
              <a:ea typeface="Segoe UI Black" panose="020B0A02040204020203" pitchFamily="34" charset="0"/>
              <a:cs typeface="Aharoni" panose="02010803020104030203" pitchFamily="2" charset="-79"/>
            </a:endParaRPr>
          </a:p>
          <a:p>
            <a:pPr lvl="0" algn="ctr">
              <a:lnSpc>
                <a:spcPct val="110000"/>
              </a:lnSpc>
              <a:defRPr/>
            </a:pPr>
            <a:endParaRPr lang="en-US" sz="6000" dirty="0">
              <a:ln w="12700">
                <a:solidFill>
                  <a:prstClr val="black">
                    <a:lumMod val="65000"/>
                    <a:lumOff val="35000"/>
                  </a:prstClr>
                </a:solidFill>
              </a:ln>
              <a:solidFill>
                <a:prstClr val="white"/>
              </a:solidFill>
              <a:effectLst>
                <a:outerShdw blurRad="50800" dist="25400" dir="2700000" algn="tl" rotWithShape="0">
                  <a:prstClr val="white">
                    <a:alpha val="40000"/>
                  </a:prstClr>
                </a:outerShdw>
              </a:effectLst>
              <a:latin typeface="Arial Black" panose="020B0A04020102020204" pitchFamily="34" charset="0"/>
              <a:ea typeface="Segoe UI Black" panose="020B0A02040204020203" pitchFamily="34" charset="0"/>
              <a:cs typeface="Aharoni" panose="02010803020104030203" pitchFamily="2" charset="-79"/>
            </a:endParaRPr>
          </a:p>
          <a:p>
            <a:pPr lvl="0" algn="ctr">
              <a:lnSpc>
                <a:spcPct val="110000"/>
              </a:lnSpc>
              <a:defRPr/>
            </a:pPr>
            <a:br>
              <a:rPr lang="en-US" sz="600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</a:br>
            <a:endParaRPr kumimoji="0" lang="en-US" sz="6000" b="0" i="0" u="none" strike="noStrike" kern="1200" cap="none" spc="0" normalizeH="0" baseline="0" noProof="0" dirty="0">
              <a:ln w="12700">
                <a:solidFill>
                  <a:prstClr val="black">
                    <a:lumMod val="65000"/>
                    <a:lumOff val="35000"/>
                  </a:prstClr>
                </a:solidFill>
              </a:ln>
              <a:solidFill>
                <a:prstClr val="white"/>
              </a:solidFill>
              <a:effectLst>
                <a:outerShdw blurRad="50800" dist="25400" dir="2700000" algn="tl" rotWithShape="0">
                  <a:prstClr val="white">
                    <a:alpha val="40000"/>
                  </a:prstClr>
                </a:outerShdw>
              </a:effectLst>
              <a:uLnTx/>
              <a:uFillTx/>
              <a:latin typeface="Arial Black" panose="020B0A04020102020204" pitchFamily="34" charset="0"/>
              <a:ea typeface="Segoe UI Black" panose="020B0A02040204020203" pitchFamily="34" charset="0"/>
              <a:cs typeface="Aharoni" panose="02010803020104030203" pitchFamily="2" charset="-79"/>
            </a:endParaRP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87167327-3B62-F4FF-5BD9-EFB00080AEC6}"/>
              </a:ext>
            </a:extLst>
          </p:cNvPr>
          <p:cNvSpPr/>
          <p:nvPr/>
        </p:nvSpPr>
        <p:spPr>
          <a:xfrm>
            <a:off x="10858500" y="5692140"/>
            <a:ext cx="1066800" cy="937260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38100" dir="2700000" algn="tl" rotWithShape="0">
              <a:schemeClr val="tx2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539342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79D6F5-BE4A-61FE-E73C-6595DCF172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B03B037-28BE-7C03-AC1A-64FBB78FFFD2}"/>
              </a:ext>
            </a:extLst>
          </p:cNvPr>
          <p:cNvSpPr txBox="1"/>
          <p:nvPr/>
        </p:nvSpPr>
        <p:spPr>
          <a:xfrm>
            <a:off x="113016" y="660115"/>
            <a:ext cx="12192000" cy="7150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10000"/>
              </a:lnSpc>
              <a:defRPr/>
            </a:pPr>
            <a:r>
              <a:rPr lang="en-US" sz="600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Will I stand in</a:t>
            </a:r>
          </a:p>
          <a:p>
            <a:pPr lvl="0" algn="ctr">
              <a:lnSpc>
                <a:spcPct val="110000"/>
              </a:lnSpc>
              <a:defRPr/>
            </a:pPr>
            <a:r>
              <a:rPr lang="en-US" sz="600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 Your presence</a:t>
            </a:r>
            <a:br>
              <a:rPr lang="en-US" sz="600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</a:br>
            <a:r>
              <a:rPr lang="en-US" sz="600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Or to my knees </a:t>
            </a:r>
          </a:p>
          <a:p>
            <a:pPr lvl="0" algn="ctr">
              <a:lnSpc>
                <a:spcPct val="110000"/>
              </a:lnSpc>
              <a:defRPr/>
            </a:pPr>
            <a:r>
              <a:rPr lang="en-US" sz="600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will I fall</a:t>
            </a:r>
            <a:br>
              <a:rPr lang="en-US" sz="600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</a:br>
            <a:r>
              <a:rPr lang="en-US" sz="600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Will I sing hallelujah</a:t>
            </a:r>
          </a:p>
          <a:p>
            <a:pPr lvl="0" algn="ctr">
              <a:lnSpc>
                <a:spcPct val="110000"/>
              </a:lnSpc>
              <a:defRPr/>
            </a:pPr>
            <a:br>
              <a:rPr lang="en-US" sz="600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</a:br>
            <a:endParaRPr kumimoji="0" lang="en-US" sz="6000" b="0" i="0" u="none" strike="noStrike" kern="1200" cap="none" spc="0" normalizeH="0" baseline="0" noProof="0" dirty="0">
              <a:ln w="12700">
                <a:solidFill>
                  <a:prstClr val="black">
                    <a:lumMod val="65000"/>
                    <a:lumOff val="35000"/>
                  </a:prstClr>
                </a:solidFill>
              </a:ln>
              <a:solidFill>
                <a:prstClr val="white"/>
              </a:solidFill>
              <a:effectLst>
                <a:outerShdw blurRad="50800" dist="25400" dir="2700000" algn="tl" rotWithShape="0">
                  <a:prstClr val="white">
                    <a:alpha val="40000"/>
                  </a:prstClr>
                </a:outerShdw>
              </a:effectLst>
              <a:uLnTx/>
              <a:uFillTx/>
              <a:latin typeface="Arial Black" panose="020B0A04020102020204" pitchFamily="34" charset="0"/>
              <a:ea typeface="Segoe UI Black" panose="020B0A02040204020203" pitchFamily="34" charset="0"/>
              <a:cs typeface="Aharoni" panose="02010803020104030203" pitchFamily="2" charset="-79"/>
            </a:endParaRP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2C6E99A5-D2BD-317C-31ED-D3358F26913A}"/>
              </a:ext>
            </a:extLst>
          </p:cNvPr>
          <p:cNvSpPr/>
          <p:nvPr/>
        </p:nvSpPr>
        <p:spPr>
          <a:xfrm>
            <a:off x="10858500" y="5692140"/>
            <a:ext cx="1066800" cy="937260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38100" dir="2700000" algn="tl" rotWithShape="0">
              <a:schemeClr val="tx2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53339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4F01F4-CCBA-4F5F-A9E4-120A01F6D8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1320690-E33D-3116-D6B6-655603A4A5BD}"/>
              </a:ext>
            </a:extLst>
          </p:cNvPr>
          <p:cNvSpPr txBox="1"/>
          <p:nvPr/>
        </p:nvSpPr>
        <p:spPr>
          <a:xfrm>
            <a:off x="174661" y="444358"/>
            <a:ext cx="12192000" cy="51194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10000"/>
              </a:lnSpc>
              <a:defRPr/>
            </a:pPr>
            <a:br>
              <a:rPr lang="en-US" sz="600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</a:br>
            <a:r>
              <a:rPr lang="en-US" sz="600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Will I be able </a:t>
            </a:r>
            <a:br>
              <a:rPr lang="en-US" sz="600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</a:br>
            <a:r>
              <a:rPr lang="en-US" sz="600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to speak at all</a:t>
            </a:r>
            <a:br>
              <a:rPr lang="en-US" sz="600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</a:br>
            <a:r>
              <a:rPr lang="en-US" sz="600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I can only imagine </a:t>
            </a:r>
            <a:br>
              <a:rPr lang="en-US" sz="600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</a:br>
            <a:r>
              <a:rPr lang="en-US" sz="600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I can only imagine</a:t>
            </a:r>
            <a:endParaRPr kumimoji="0" lang="en-US" sz="6000" b="0" i="0" u="none" strike="noStrike" kern="1200" cap="none" spc="0" normalizeH="0" baseline="0" noProof="0" dirty="0">
              <a:ln w="12700">
                <a:solidFill>
                  <a:prstClr val="black">
                    <a:lumMod val="65000"/>
                    <a:lumOff val="35000"/>
                  </a:prstClr>
                </a:solidFill>
              </a:ln>
              <a:solidFill>
                <a:prstClr val="white"/>
              </a:solidFill>
              <a:effectLst>
                <a:outerShdw blurRad="50800" dist="25400" dir="2700000" algn="tl" rotWithShape="0">
                  <a:prstClr val="white">
                    <a:alpha val="40000"/>
                  </a:prstClr>
                </a:outerShdw>
              </a:effectLst>
              <a:uLnTx/>
              <a:uFillTx/>
              <a:latin typeface="Arial Black" panose="020B0A04020102020204" pitchFamily="34" charset="0"/>
              <a:ea typeface="Segoe UI Black" panose="020B0A02040204020203" pitchFamily="34" charset="0"/>
              <a:cs typeface="Aharoni" panose="02010803020104030203" pitchFamily="2" charset="-79"/>
            </a:endParaRP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5B2FC12D-562C-BE1F-DBFA-3EF8BF5EFDD7}"/>
              </a:ext>
            </a:extLst>
          </p:cNvPr>
          <p:cNvSpPr/>
          <p:nvPr/>
        </p:nvSpPr>
        <p:spPr>
          <a:xfrm>
            <a:off x="10858500" y="5692140"/>
            <a:ext cx="1066800" cy="937260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38100" dir="2700000" algn="tl" rotWithShape="0">
              <a:schemeClr val="tx2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892703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47E193-72C3-E476-53C0-A40D674234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883DFE5-2491-455C-4BCC-7BB11847DB28}"/>
              </a:ext>
            </a:extLst>
          </p:cNvPr>
          <p:cNvSpPr txBox="1"/>
          <p:nvPr/>
        </p:nvSpPr>
        <p:spPr>
          <a:xfrm>
            <a:off x="0" y="0"/>
            <a:ext cx="12192000" cy="81664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10000"/>
              </a:lnSpc>
              <a:defRPr/>
            </a:pPr>
            <a:r>
              <a:rPr lang="en-US" sz="600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2</a:t>
            </a:r>
          </a:p>
          <a:p>
            <a:pPr lvl="0" algn="ctr">
              <a:lnSpc>
                <a:spcPct val="110000"/>
              </a:lnSpc>
              <a:defRPr/>
            </a:pPr>
            <a:r>
              <a:rPr lang="en-US" sz="600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I can only imagine</a:t>
            </a:r>
            <a:br>
              <a:rPr lang="en-US" sz="600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</a:br>
            <a:r>
              <a:rPr lang="en-US" sz="600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When that day comes</a:t>
            </a:r>
            <a:br>
              <a:rPr lang="en-US" sz="600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</a:br>
            <a:r>
              <a:rPr lang="en-US" sz="600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And I find myself </a:t>
            </a:r>
            <a:br>
              <a:rPr lang="en-US" sz="600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</a:br>
            <a:r>
              <a:rPr lang="en-US" sz="600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standing in the Son</a:t>
            </a:r>
          </a:p>
          <a:p>
            <a:pPr lvl="0" algn="ctr">
              <a:lnSpc>
                <a:spcPct val="110000"/>
              </a:lnSpc>
              <a:defRPr/>
            </a:pPr>
            <a:r>
              <a:rPr lang="en-US" sz="600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I can only imagine</a:t>
            </a:r>
          </a:p>
          <a:p>
            <a:pPr lvl="0" algn="ctr">
              <a:lnSpc>
                <a:spcPct val="110000"/>
              </a:lnSpc>
              <a:defRPr/>
            </a:pPr>
            <a:br>
              <a:rPr lang="en-US" sz="600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</a:br>
            <a:endParaRPr kumimoji="0" lang="en-US" sz="6000" b="0" i="0" u="none" strike="noStrike" kern="1200" cap="none" spc="0" normalizeH="0" baseline="0" noProof="0" dirty="0">
              <a:ln w="12700">
                <a:solidFill>
                  <a:prstClr val="black">
                    <a:lumMod val="65000"/>
                    <a:lumOff val="35000"/>
                  </a:prstClr>
                </a:solidFill>
              </a:ln>
              <a:solidFill>
                <a:prstClr val="white"/>
              </a:solidFill>
              <a:effectLst>
                <a:outerShdw blurRad="50800" dist="25400" dir="2700000" algn="tl" rotWithShape="0">
                  <a:prstClr val="white">
                    <a:alpha val="40000"/>
                  </a:prstClr>
                </a:outerShdw>
              </a:effectLst>
              <a:uLnTx/>
              <a:uFillTx/>
              <a:latin typeface="Arial Black" panose="020B0A04020102020204" pitchFamily="34" charset="0"/>
              <a:ea typeface="Segoe UI Black" panose="020B0A02040204020203" pitchFamily="34" charset="0"/>
              <a:cs typeface="Aharoni" panose="02010803020104030203" pitchFamily="2" charset="-79"/>
            </a:endParaRP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2A796F25-50A4-8FAA-1231-1BBC1DF5C861}"/>
              </a:ext>
            </a:extLst>
          </p:cNvPr>
          <p:cNvSpPr/>
          <p:nvPr/>
        </p:nvSpPr>
        <p:spPr>
          <a:xfrm>
            <a:off x="10858500" y="5692140"/>
            <a:ext cx="1066800" cy="937260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38100" dir="2700000" algn="tl" rotWithShape="0">
              <a:schemeClr val="tx2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8500325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0F20CF-E6ED-83DA-9C36-5C38BBC66E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6765F5A-417E-050D-E1B3-F0CE4D247E2D}"/>
              </a:ext>
            </a:extLst>
          </p:cNvPr>
          <p:cNvSpPr txBox="1"/>
          <p:nvPr/>
        </p:nvSpPr>
        <p:spPr>
          <a:xfrm>
            <a:off x="0" y="708917"/>
            <a:ext cx="12192000" cy="51194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10000"/>
              </a:lnSpc>
              <a:defRPr/>
            </a:pPr>
            <a:r>
              <a:rPr lang="en-US" sz="600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When all I will do</a:t>
            </a:r>
            <a:br>
              <a:rPr lang="en-US" sz="600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</a:br>
            <a:r>
              <a:rPr lang="en-US" sz="600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Is forever </a:t>
            </a:r>
            <a:r>
              <a:rPr lang="en-US" sz="6000" dirty="0" err="1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forever</a:t>
            </a:r>
            <a:r>
              <a:rPr lang="en-US" sz="600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 </a:t>
            </a:r>
            <a:br>
              <a:rPr lang="en-US" sz="600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</a:br>
            <a:r>
              <a:rPr lang="en-US" sz="600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worship You</a:t>
            </a:r>
          </a:p>
          <a:p>
            <a:pPr lvl="0" algn="ctr">
              <a:lnSpc>
                <a:spcPct val="110000"/>
              </a:lnSpc>
              <a:defRPr/>
            </a:pPr>
            <a:r>
              <a:rPr lang="en-US" sz="600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I can only imagine</a:t>
            </a:r>
            <a:br>
              <a:rPr lang="en-US" sz="600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</a:br>
            <a:r>
              <a:rPr lang="en-US" sz="600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I can only imagine</a:t>
            </a:r>
            <a:endParaRPr kumimoji="0" lang="en-US" sz="6000" b="0" i="0" u="none" strike="noStrike" kern="1200" cap="none" spc="0" normalizeH="0" baseline="0" noProof="0" dirty="0">
              <a:ln w="12700">
                <a:solidFill>
                  <a:prstClr val="black">
                    <a:lumMod val="65000"/>
                    <a:lumOff val="35000"/>
                  </a:prstClr>
                </a:solidFill>
              </a:ln>
              <a:solidFill>
                <a:prstClr val="white"/>
              </a:solidFill>
              <a:effectLst>
                <a:outerShdw blurRad="50800" dist="25400" dir="2700000" algn="tl" rotWithShape="0">
                  <a:prstClr val="white">
                    <a:alpha val="40000"/>
                  </a:prstClr>
                </a:outerShdw>
              </a:effectLst>
              <a:uLnTx/>
              <a:uFillTx/>
              <a:latin typeface="Arial Black" panose="020B0A04020102020204" pitchFamily="34" charset="0"/>
              <a:ea typeface="Segoe UI Black" panose="020B0A02040204020203" pitchFamily="34" charset="0"/>
              <a:cs typeface="Aharoni" panose="02010803020104030203" pitchFamily="2" charset="-79"/>
            </a:endParaRP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2CE48CF7-C1F7-8A4A-BFF9-923812327C02}"/>
              </a:ext>
            </a:extLst>
          </p:cNvPr>
          <p:cNvSpPr/>
          <p:nvPr/>
        </p:nvSpPr>
        <p:spPr>
          <a:xfrm>
            <a:off x="10858500" y="5692140"/>
            <a:ext cx="1066800" cy="937260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38100" dir="2700000" algn="tl" rotWithShape="0">
              <a:schemeClr val="tx2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228563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EC563D-2FEE-AE1F-0427-4934D3A2CD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1765413-30F6-0A8C-826E-67FA389B8448}"/>
              </a:ext>
            </a:extLst>
          </p:cNvPr>
          <p:cNvSpPr txBox="1"/>
          <p:nvPr/>
        </p:nvSpPr>
        <p:spPr>
          <a:xfrm>
            <a:off x="0" y="115584"/>
            <a:ext cx="12192000" cy="97914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Chorus</a:t>
            </a: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>
              <a:ln w="12700">
                <a:solidFill>
                  <a:prstClr val="black">
                    <a:lumMod val="65000"/>
                    <a:lumOff val="35000"/>
                  </a:prstClr>
                </a:solidFill>
              </a:ln>
              <a:solidFill>
                <a:prstClr val="white"/>
              </a:solidFill>
              <a:effectLst>
                <a:outerShdw blurRad="50800" dist="25400" dir="2700000" algn="tl" rotWithShape="0">
                  <a:prstClr val="white">
                    <a:alpha val="40000"/>
                  </a:prstClr>
                </a:outerShdw>
              </a:effectLst>
              <a:uLnTx/>
              <a:uFillTx/>
              <a:latin typeface="Arial Black" panose="020B0A04020102020204" pitchFamily="34" charset="0"/>
              <a:ea typeface="Segoe UI Black" panose="020B0A02040204020203" pitchFamily="34" charset="0"/>
              <a:cs typeface="Aharoni" panose="02010803020104030203" pitchFamily="2" charset="-79"/>
            </a:endParaRP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Surrounded by Your glory</a:t>
            </a:r>
            <a:br>
              <a:rPr kumimoji="0" lang="en-US" sz="60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</a:br>
            <a:r>
              <a:rPr kumimoji="0" lang="en-US" sz="60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What will my heart feel</a:t>
            </a:r>
            <a:br>
              <a:rPr kumimoji="0" lang="en-US" sz="60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</a:br>
            <a:r>
              <a:rPr kumimoji="0" lang="en-US" sz="60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Will I dance for You Jesus</a:t>
            </a:r>
            <a:br>
              <a:rPr kumimoji="0" lang="en-US" sz="60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</a:br>
            <a:r>
              <a:rPr kumimoji="0" lang="en-US" sz="60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Or in awe of You be still</a:t>
            </a: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1200" cap="none" spc="0" normalizeH="0" baseline="0" noProof="0" dirty="0">
              <a:ln w="12700">
                <a:solidFill>
                  <a:prstClr val="black">
                    <a:lumMod val="65000"/>
                    <a:lumOff val="35000"/>
                  </a:prstClr>
                </a:solidFill>
              </a:ln>
              <a:solidFill>
                <a:prstClr val="white"/>
              </a:solidFill>
              <a:effectLst>
                <a:outerShdw blurRad="50800" dist="25400" dir="2700000" algn="tl" rotWithShape="0">
                  <a:prstClr val="white">
                    <a:alpha val="40000"/>
                  </a:prstClr>
                </a:outerShdw>
              </a:effectLst>
              <a:uLnTx/>
              <a:uFillTx/>
              <a:latin typeface="Arial Black" panose="020B0A04020102020204" pitchFamily="34" charset="0"/>
              <a:ea typeface="Segoe UI Black" panose="020B0A02040204020203" pitchFamily="34" charset="0"/>
              <a:cs typeface="Aharoni" panose="02010803020104030203" pitchFamily="2" charset="-79"/>
            </a:endParaRP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1200" cap="none" spc="0" normalizeH="0" baseline="0" noProof="0" dirty="0">
              <a:ln w="12700">
                <a:solidFill>
                  <a:prstClr val="black">
                    <a:lumMod val="65000"/>
                    <a:lumOff val="35000"/>
                  </a:prstClr>
                </a:solidFill>
              </a:ln>
              <a:solidFill>
                <a:prstClr val="white"/>
              </a:solidFill>
              <a:effectLst>
                <a:outerShdw blurRad="50800" dist="25400" dir="2700000" algn="tl" rotWithShape="0">
                  <a:prstClr val="white">
                    <a:alpha val="40000"/>
                  </a:prstClr>
                </a:outerShdw>
              </a:effectLst>
              <a:uLnTx/>
              <a:uFillTx/>
              <a:latin typeface="Arial Black" panose="020B0A04020102020204" pitchFamily="34" charset="0"/>
              <a:ea typeface="Segoe UI Black" panose="020B0A02040204020203" pitchFamily="34" charset="0"/>
              <a:cs typeface="Aharoni" panose="02010803020104030203" pitchFamily="2" charset="-79"/>
            </a:endParaRP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60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</a:br>
            <a:endParaRPr kumimoji="0" lang="en-US" sz="6000" b="0" i="0" u="none" strike="noStrike" kern="1200" cap="none" spc="0" normalizeH="0" baseline="0" noProof="0" dirty="0">
              <a:ln w="12700">
                <a:solidFill>
                  <a:prstClr val="black">
                    <a:lumMod val="65000"/>
                    <a:lumOff val="35000"/>
                  </a:prstClr>
                </a:solidFill>
              </a:ln>
              <a:solidFill>
                <a:prstClr val="white"/>
              </a:solidFill>
              <a:effectLst>
                <a:outerShdw blurRad="50800" dist="25400" dir="2700000" algn="tl" rotWithShape="0">
                  <a:prstClr val="white">
                    <a:alpha val="40000"/>
                  </a:prstClr>
                </a:outerShdw>
              </a:effectLst>
              <a:uLnTx/>
              <a:uFillTx/>
              <a:latin typeface="Arial Black" panose="020B0A04020102020204" pitchFamily="34" charset="0"/>
              <a:ea typeface="Segoe UI Black" panose="020B0A02040204020203" pitchFamily="34" charset="0"/>
              <a:cs typeface="Aharoni" panose="02010803020104030203" pitchFamily="2" charset="-79"/>
            </a:endParaRP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FCF91F06-E020-7959-C168-51FE5923F66E}"/>
              </a:ext>
            </a:extLst>
          </p:cNvPr>
          <p:cNvSpPr/>
          <p:nvPr/>
        </p:nvSpPr>
        <p:spPr>
          <a:xfrm>
            <a:off x="10858500" y="5692140"/>
            <a:ext cx="1066800" cy="937260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38100" dir="2700000" algn="tl" rotWithShape="0">
              <a:schemeClr val="tx2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705474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3F5DFC-4125-C88B-F5A2-B4716CBA01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5E30C84-05E2-9A69-7E41-423214D094AF}"/>
              </a:ext>
            </a:extLst>
          </p:cNvPr>
          <p:cNvSpPr txBox="1"/>
          <p:nvPr/>
        </p:nvSpPr>
        <p:spPr>
          <a:xfrm>
            <a:off x="113016" y="660115"/>
            <a:ext cx="12192000" cy="7150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Will I stand in</a:t>
            </a: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 Your presence</a:t>
            </a:r>
            <a:br>
              <a:rPr kumimoji="0" lang="en-US" sz="60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</a:br>
            <a:r>
              <a:rPr kumimoji="0" lang="en-US" sz="60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Or to my knees </a:t>
            </a: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will I fall</a:t>
            </a:r>
            <a:br>
              <a:rPr kumimoji="0" lang="en-US" sz="60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</a:br>
            <a:r>
              <a:rPr kumimoji="0" lang="en-US" sz="60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Will I sing hallelujah</a:t>
            </a: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60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</a:br>
            <a:endParaRPr kumimoji="0" lang="en-US" sz="6000" b="0" i="0" u="none" strike="noStrike" kern="1200" cap="none" spc="0" normalizeH="0" baseline="0" noProof="0" dirty="0">
              <a:ln w="12700">
                <a:solidFill>
                  <a:prstClr val="black">
                    <a:lumMod val="65000"/>
                    <a:lumOff val="35000"/>
                  </a:prstClr>
                </a:solidFill>
              </a:ln>
              <a:solidFill>
                <a:prstClr val="white"/>
              </a:solidFill>
              <a:effectLst>
                <a:outerShdw blurRad="50800" dist="25400" dir="2700000" algn="tl" rotWithShape="0">
                  <a:prstClr val="white">
                    <a:alpha val="40000"/>
                  </a:prstClr>
                </a:outerShdw>
              </a:effectLst>
              <a:uLnTx/>
              <a:uFillTx/>
              <a:latin typeface="Arial Black" panose="020B0A04020102020204" pitchFamily="34" charset="0"/>
              <a:ea typeface="Segoe UI Black" panose="020B0A02040204020203" pitchFamily="34" charset="0"/>
              <a:cs typeface="Aharoni" panose="02010803020104030203" pitchFamily="2" charset="-79"/>
            </a:endParaRP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6FC976E4-8BC0-01C1-29FC-116E047935A5}"/>
              </a:ext>
            </a:extLst>
          </p:cNvPr>
          <p:cNvSpPr/>
          <p:nvPr/>
        </p:nvSpPr>
        <p:spPr>
          <a:xfrm>
            <a:off x="10858500" y="5692140"/>
            <a:ext cx="1066800" cy="937260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38100" dir="2700000" algn="tl" rotWithShape="0">
              <a:schemeClr val="tx2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064742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4973DB-6486-5AC8-AC81-56D1604183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7F99AE2-86C8-5257-4FD2-28B7C68E5FFF}"/>
              </a:ext>
            </a:extLst>
          </p:cNvPr>
          <p:cNvSpPr txBox="1"/>
          <p:nvPr/>
        </p:nvSpPr>
        <p:spPr>
          <a:xfrm>
            <a:off x="174661" y="444358"/>
            <a:ext cx="12192000" cy="51194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60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</a:br>
            <a:r>
              <a:rPr kumimoji="0" lang="en-US" sz="60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Will I be able </a:t>
            </a:r>
            <a:br>
              <a:rPr kumimoji="0" lang="en-US" sz="60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</a:br>
            <a:r>
              <a:rPr kumimoji="0" lang="en-US" sz="60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to speak at all</a:t>
            </a:r>
            <a:br>
              <a:rPr kumimoji="0" lang="en-US" sz="60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</a:br>
            <a:r>
              <a:rPr kumimoji="0" lang="en-US" sz="60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I can only imagine </a:t>
            </a:r>
            <a:br>
              <a:rPr kumimoji="0" lang="en-US" sz="60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</a:br>
            <a:r>
              <a:rPr kumimoji="0" lang="en-US" sz="60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I can only imagine</a:t>
            </a: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8D4D2172-BD36-2F1B-E3AB-47EADBAFDC4E}"/>
              </a:ext>
            </a:extLst>
          </p:cNvPr>
          <p:cNvSpPr/>
          <p:nvPr/>
        </p:nvSpPr>
        <p:spPr>
          <a:xfrm>
            <a:off x="10858500" y="5692140"/>
            <a:ext cx="1066800" cy="937260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38100" dir="2700000" algn="tl" rotWithShape="0">
              <a:schemeClr val="tx2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896457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0A174D-A6DD-3E5B-5B81-E246165942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F4CF1BD-FDFC-BA3A-90B0-3EBD142E0FB7}"/>
              </a:ext>
            </a:extLst>
          </p:cNvPr>
          <p:cNvSpPr txBox="1"/>
          <p:nvPr/>
        </p:nvSpPr>
        <p:spPr>
          <a:xfrm>
            <a:off x="0" y="115584"/>
            <a:ext cx="12192000" cy="97914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srgbClr val="FFC000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Chorus</a:t>
            </a: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>
              <a:ln w="12700">
                <a:solidFill>
                  <a:prstClr val="black">
                    <a:lumMod val="65000"/>
                    <a:lumOff val="35000"/>
                  </a:prstClr>
                </a:solidFill>
              </a:ln>
              <a:solidFill>
                <a:srgbClr val="FFC000"/>
              </a:solidFill>
              <a:effectLst>
                <a:outerShdw blurRad="50800" dist="25400" dir="2700000" algn="tl" rotWithShape="0">
                  <a:prstClr val="white">
                    <a:alpha val="40000"/>
                  </a:prstClr>
                </a:outerShdw>
              </a:effectLst>
              <a:uLnTx/>
              <a:uFillTx/>
              <a:latin typeface="Arial Black" panose="020B0A04020102020204" pitchFamily="34" charset="0"/>
              <a:ea typeface="Segoe UI Black" panose="020B0A02040204020203" pitchFamily="34" charset="0"/>
              <a:cs typeface="Aharoni" panose="02010803020104030203" pitchFamily="2" charset="-79"/>
            </a:endParaRP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srgbClr val="FFC000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Surrounded by Your glory</a:t>
            </a:r>
            <a:br>
              <a:rPr kumimoji="0" lang="en-US" sz="60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srgbClr val="FFC000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</a:br>
            <a:r>
              <a:rPr kumimoji="0" lang="en-US" sz="60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srgbClr val="FFC000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What will my heart feel</a:t>
            </a:r>
            <a:br>
              <a:rPr kumimoji="0" lang="en-US" sz="60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srgbClr val="FFC000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</a:br>
            <a:r>
              <a:rPr kumimoji="0" lang="en-US" sz="60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srgbClr val="FFC000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Will I dance for You Jesus</a:t>
            </a:r>
            <a:br>
              <a:rPr kumimoji="0" lang="en-US" sz="60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srgbClr val="FFC000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</a:br>
            <a:r>
              <a:rPr kumimoji="0" lang="en-US" sz="60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srgbClr val="FFC000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Or in awe of You be still</a:t>
            </a: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1200" cap="none" spc="0" normalizeH="0" baseline="0" noProof="0" dirty="0">
              <a:ln w="12700">
                <a:solidFill>
                  <a:prstClr val="black">
                    <a:lumMod val="65000"/>
                    <a:lumOff val="35000"/>
                  </a:prstClr>
                </a:solidFill>
              </a:ln>
              <a:solidFill>
                <a:prstClr val="white"/>
              </a:solidFill>
              <a:effectLst>
                <a:outerShdw blurRad="50800" dist="25400" dir="2700000" algn="tl" rotWithShape="0">
                  <a:prstClr val="white">
                    <a:alpha val="40000"/>
                  </a:prstClr>
                </a:outerShdw>
              </a:effectLst>
              <a:uLnTx/>
              <a:uFillTx/>
              <a:latin typeface="Arial Black" panose="020B0A04020102020204" pitchFamily="34" charset="0"/>
              <a:ea typeface="Segoe UI Black" panose="020B0A02040204020203" pitchFamily="34" charset="0"/>
              <a:cs typeface="Aharoni" panose="02010803020104030203" pitchFamily="2" charset="-79"/>
            </a:endParaRP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1200" cap="none" spc="0" normalizeH="0" baseline="0" noProof="0" dirty="0">
              <a:ln w="12700">
                <a:solidFill>
                  <a:prstClr val="black">
                    <a:lumMod val="65000"/>
                    <a:lumOff val="35000"/>
                  </a:prstClr>
                </a:solidFill>
              </a:ln>
              <a:solidFill>
                <a:prstClr val="white"/>
              </a:solidFill>
              <a:effectLst>
                <a:outerShdw blurRad="50800" dist="25400" dir="2700000" algn="tl" rotWithShape="0">
                  <a:prstClr val="white">
                    <a:alpha val="40000"/>
                  </a:prstClr>
                </a:outerShdw>
              </a:effectLst>
              <a:uLnTx/>
              <a:uFillTx/>
              <a:latin typeface="Arial Black" panose="020B0A04020102020204" pitchFamily="34" charset="0"/>
              <a:ea typeface="Segoe UI Black" panose="020B0A02040204020203" pitchFamily="34" charset="0"/>
              <a:cs typeface="Aharoni" panose="02010803020104030203" pitchFamily="2" charset="-79"/>
            </a:endParaRP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60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</a:br>
            <a:endParaRPr kumimoji="0" lang="en-US" sz="6000" b="0" i="0" u="none" strike="noStrike" kern="1200" cap="none" spc="0" normalizeH="0" baseline="0" noProof="0" dirty="0">
              <a:ln w="12700">
                <a:solidFill>
                  <a:prstClr val="black">
                    <a:lumMod val="65000"/>
                    <a:lumOff val="35000"/>
                  </a:prstClr>
                </a:solidFill>
              </a:ln>
              <a:solidFill>
                <a:prstClr val="white"/>
              </a:solidFill>
              <a:effectLst>
                <a:outerShdw blurRad="50800" dist="25400" dir="2700000" algn="tl" rotWithShape="0">
                  <a:prstClr val="white">
                    <a:alpha val="40000"/>
                  </a:prstClr>
                </a:outerShdw>
              </a:effectLst>
              <a:uLnTx/>
              <a:uFillTx/>
              <a:latin typeface="Arial Black" panose="020B0A04020102020204" pitchFamily="34" charset="0"/>
              <a:ea typeface="Segoe UI Black" panose="020B0A02040204020203" pitchFamily="34" charset="0"/>
              <a:cs typeface="Aharoni" panose="02010803020104030203" pitchFamily="2" charset="-79"/>
            </a:endParaRP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82BFEA7C-C6B3-DCEF-F97A-F54877A59356}"/>
              </a:ext>
            </a:extLst>
          </p:cNvPr>
          <p:cNvSpPr/>
          <p:nvPr/>
        </p:nvSpPr>
        <p:spPr>
          <a:xfrm>
            <a:off x="10858500" y="5692140"/>
            <a:ext cx="1066800" cy="937260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38100" dir="2700000" algn="tl" rotWithShape="0">
              <a:schemeClr val="tx2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889247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57928C-6DF1-BA72-37E6-6531CBCBDE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1D6F240-90C3-DBF6-637C-1E146602369B}"/>
              </a:ext>
            </a:extLst>
          </p:cNvPr>
          <p:cNvSpPr txBox="1"/>
          <p:nvPr/>
        </p:nvSpPr>
        <p:spPr>
          <a:xfrm>
            <a:off x="113016" y="660115"/>
            <a:ext cx="12192000" cy="7150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srgbClr val="FFC000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Will I stand in</a:t>
            </a: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srgbClr val="FFC000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 Your presence</a:t>
            </a:r>
            <a:br>
              <a:rPr kumimoji="0" lang="en-US" sz="60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srgbClr val="FFC000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</a:br>
            <a:r>
              <a:rPr kumimoji="0" lang="en-US" sz="60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srgbClr val="FFC000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Or to my knees </a:t>
            </a: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srgbClr val="FFC000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will I fall</a:t>
            </a:r>
            <a:br>
              <a:rPr kumimoji="0" lang="en-US" sz="60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srgbClr val="FFC000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</a:br>
            <a:r>
              <a:rPr kumimoji="0" lang="en-US" sz="60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srgbClr val="FFC000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Will I sing hallelujah</a:t>
            </a: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60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</a:br>
            <a:endParaRPr kumimoji="0" lang="en-US" sz="6000" b="0" i="0" u="none" strike="noStrike" kern="1200" cap="none" spc="0" normalizeH="0" baseline="0" noProof="0" dirty="0">
              <a:ln w="12700">
                <a:solidFill>
                  <a:prstClr val="black">
                    <a:lumMod val="65000"/>
                    <a:lumOff val="35000"/>
                  </a:prstClr>
                </a:solidFill>
              </a:ln>
              <a:solidFill>
                <a:prstClr val="white"/>
              </a:solidFill>
              <a:effectLst>
                <a:outerShdw blurRad="50800" dist="25400" dir="2700000" algn="tl" rotWithShape="0">
                  <a:prstClr val="white">
                    <a:alpha val="40000"/>
                  </a:prstClr>
                </a:outerShdw>
              </a:effectLst>
              <a:uLnTx/>
              <a:uFillTx/>
              <a:latin typeface="Arial Black" panose="020B0A04020102020204" pitchFamily="34" charset="0"/>
              <a:ea typeface="Segoe UI Black" panose="020B0A02040204020203" pitchFamily="34" charset="0"/>
              <a:cs typeface="Aharoni" panose="02010803020104030203" pitchFamily="2" charset="-79"/>
            </a:endParaRP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06E48B3E-530E-3124-9260-70A5109D2279}"/>
              </a:ext>
            </a:extLst>
          </p:cNvPr>
          <p:cNvSpPr/>
          <p:nvPr/>
        </p:nvSpPr>
        <p:spPr>
          <a:xfrm>
            <a:off x="10858500" y="5692140"/>
            <a:ext cx="1066800" cy="937260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38100" dir="2700000" algn="tl" rotWithShape="0">
              <a:schemeClr val="tx2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809232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C91B05-242E-7B2F-0365-5C0F09E339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53EB134-CBE5-CD1F-E865-FCB58F3F455F}"/>
              </a:ext>
            </a:extLst>
          </p:cNvPr>
          <p:cNvSpPr txBox="1"/>
          <p:nvPr/>
        </p:nvSpPr>
        <p:spPr>
          <a:xfrm>
            <a:off x="174661" y="444358"/>
            <a:ext cx="12192000" cy="51194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60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</a:br>
            <a:r>
              <a:rPr kumimoji="0" lang="en-US" sz="60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srgbClr val="FFC000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Will I be able </a:t>
            </a:r>
            <a:br>
              <a:rPr kumimoji="0" lang="en-US" sz="60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srgbClr val="FFC000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</a:br>
            <a:r>
              <a:rPr kumimoji="0" lang="en-US" sz="60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srgbClr val="FFC000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to speak at all</a:t>
            </a:r>
            <a:br>
              <a:rPr kumimoji="0" lang="en-US" sz="60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srgbClr val="FFC000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</a:br>
            <a:r>
              <a:rPr kumimoji="0" lang="en-US" sz="60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srgbClr val="FFC000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I can only imagine </a:t>
            </a:r>
            <a:br>
              <a:rPr kumimoji="0" lang="en-US" sz="60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srgbClr val="FFC000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</a:br>
            <a:r>
              <a:rPr kumimoji="0" lang="en-US" sz="60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srgbClr val="FFC000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I can only imagine</a:t>
            </a: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26BFC074-B669-77D4-0F00-C8336074EADE}"/>
              </a:ext>
            </a:extLst>
          </p:cNvPr>
          <p:cNvSpPr/>
          <p:nvPr/>
        </p:nvSpPr>
        <p:spPr>
          <a:xfrm>
            <a:off x="10858500" y="5692140"/>
            <a:ext cx="1066800" cy="937260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38100" dir="2700000" algn="tl" rotWithShape="0">
              <a:schemeClr val="tx2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920262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C4C99D-C0EF-21E9-4C70-CF0B6F6577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7CA429F-2323-2D9D-FC96-AEE516F0753D}"/>
              </a:ext>
            </a:extLst>
          </p:cNvPr>
          <p:cNvSpPr txBox="1"/>
          <p:nvPr/>
        </p:nvSpPr>
        <p:spPr>
          <a:xfrm>
            <a:off x="-164386" y="25693"/>
            <a:ext cx="12192000" cy="6135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10000"/>
              </a:lnSpc>
              <a:defRPr/>
            </a:pPr>
            <a:r>
              <a:rPr lang="en-US" sz="600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schemeClr val="bg1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Tag</a:t>
            </a:r>
          </a:p>
          <a:p>
            <a:pPr lvl="0" algn="ctr">
              <a:lnSpc>
                <a:spcPct val="110000"/>
              </a:lnSpc>
              <a:defRPr/>
            </a:pPr>
            <a:endParaRPr lang="en-US" sz="6000" dirty="0">
              <a:ln w="12700">
                <a:solidFill>
                  <a:prstClr val="black">
                    <a:lumMod val="65000"/>
                    <a:lumOff val="35000"/>
                  </a:prstClr>
                </a:solidFill>
              </a:ln>
              <a:solidFill>
                <a:schemeClr val="bg1"/>
              </a:solidFill>
              <a:effectLst>
                <a:outerShdw blurRad="50800" dist="25400" dir="2700000" algn="tl" rotWithShape="0">
                  <a:prstClr val="white">
                    <a:alpha val="40000"/>
                  </a:prstClr>
                </a:outerShdw>
              </a:effectLst>
              <a:latin typeface="Arial Black" panose="020B0A04020102020204" pitchFamily="34" charset="0"/>
              <a:ea typeface="Segoe UI Black" panose="020B0A02040204020203" pitchFamily="34" charset="0"/>
              <a:cs typeface="Aharoni" panose="02010803020104030203" pitchFamily="2" charset="-79"/>
            </a:endParaRPr>
          </a:p>
          <a:p>
            <a:pPr lvl="0" algn="ctr">
              <a:lnSpc>
                <a:spcPct val="110000"/>
              </a:lnSpc>
              <a:defRPr/>
            </a:pPr>
            <a:r>
              <a:rPr lang="en-US" sz="600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schemeClr val="bg1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I can only imagine </a:t>
            </a:r>
          </a:p>
          <a:p>
            <a:pPr lvl="0" algn="ctr">
              <a:lnSpc>
                <a:spcPct val="110000"/>
              </a:lnSpc>
              <a:defRPr/>
            </a:pPr>
            <a:r>
              <a:rPr lang="en-US" sz="600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schemeClr val="bg1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I can only imagine</a:t>
            </a:r>
          </a:p>
          <a:p>
            <a:pPr lvl="0" algn="ctr">
              <a:lnSpc>
                <a:spcPct val="110000"/>
              </a:lnSpc>
              <a:defRPr/>
            </a:pPr>
            <a:r>
              <a:rPr lang="en-US" sz="600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schemeClr val="bg1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I can only imagine</a:t>
            </a:r>
          </a:p>
          <a:p>
            <a:pPr lvl="0" algn="ctr">
              <a:lnSpc>
                <a:spcPct val="110000"/>
              </a:lnSpc>
              <a:defRPr/>
            </a:pPr>
            <a:r>
              <a:rPr lang="en-US" sz="600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schemeClr val="bg1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I can only imagine</a:t>
            </a:r>
            <a:endParaRPr kumimoji="0" lang="en-US" sz="6000" b="0" i="0" u="none" strike="noStrike" kern="1200" cap="none" spc="0" normalizeH="0" baseline="0" noProof="0" dirty="0">
              <a:ln w="12700">
                <a:solidFill>
                  <a:prstClr val="black">
                    <a:lumMod val="65000"/>
                    <a:lumOff val="35000"/>
                  </a:prstClr>
                </a:solidFill>
              </a:ln>
              <a:solidFill>
                <a:schemeClr val="bg1"/>
              </a:solidFill>
              <a:effectLst>
                <a:outerShdw blurRad="50800" dist="25400" dir="2700000" algn="tl" rotWithShape="0">
                  <a:prstClr val="white">
                    <a:alpha val="40000"/>
                  </a:prstClr>
                </a:outerShdw>
              </a:effectLst>
              <a:uLnTx/>
              <a:uFillTx/>
              <a:latin typeface="Arial Black" panose="020B0A04020102020204" pitchFamily="34" charset="0"/>
              <a:ea typeface="Segoe UI Black" panose="020B0A02040204020203" pitchFamily="34" charset="0"/>
              <a:cs typeface="Aharoni" panose="02010803020104030203" pitchFamily="2" charset="-79"/>
            </a:endParaRP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DE61AD01-1F10-F897-95F7-A121E5B568DA}"/>
              </a:ext>
            </a:extLst>
          </p:cNvPr>
          <p:cNvSpPr/>
          <p:nvPr/>
        </p:nvSpPr>
        <p:spPr>
          <a:xfrm>
            <a:off x="10858500" y="5692140"/>
            <a:ext cx="1066800" cy="937260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38100" dir="2700000" algn="tl" rotWithShape="0">
              <a:schemeClr val="tx2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570307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052249-129D-F895-2D7B-7AEAFA2CC5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43273F2-1A02-21D4-5D32-606C48574944}"/>
              </a:ext>
            </a:extLst>
          </p:cNvPr>
          <p:cNvSpPr txBox="1"/>
          <p:nvPr/>
        </p:nvSpPr>
        <p:spPr>
          <a:xfrm>
            <a:off x="-164386" y="25693"/>
            <a:ext cx="12192000" cy="6135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10000"/>
              </a:lnSpc>
              <a:defRPr/>
            </a:pPr>
            <a:r>
              <a:rPr lang="en-US" sz="600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schemeClr val="bg1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Ending</a:t>
            </a:r>
          </a:p>
          <a:p>
            <a:pPr lvl="0" algn="ctr">
              <a:lnSpc>
                <a:spcPct val="110000"/>
              </a:lnSpc>
              <a:defRPr/>
            </a:pPr>
            <a:r>
              <a:rPr lang="en-US" sz="600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schemeClr val="bg1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I can only imagine </a:t>
            </a:r>
          </a:p>
          <a:p>
            <a:pPr lvl="0" algn="ctr">
              <a:lnSpc>
                <a:spcPct val="110000"/>
              </a:lnSpc>
              <a:defRPr/>
            </a:pPr>
            <a:r>
              <a:rPr lang="en-US" sz="600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schemeClr val="bg1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when all I will do</a:t>
            </a:r>
          </a:p>
          <a:p>
            <a:pPr lvl="0" algn="ctr">
              <a:lnSpc>
                <a:spcPct val="110000"/>
              </a:lnSpc>
              <a:defRPr/>
            </a:pPr>
            <a:r>
              <a:rPr lang="en-US" sz="600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schemeClr val="bg1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Is forever </a:t>
            </a:r>
            <a:r>
              <a:rPr lang="en-US" sz="6000" dirty="0" err="1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schemeClr val="bg1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forever</a:t>
            </a:r>
            <a:endParaRPr lang="en-US" sz="6000" dirty="0">
              <a:ln w="12700">
                <a:solidFill>
                  <a:prstClr val="black">
                    <a:lumMod val="65000"/>
                    <a:lumOff val="35000"/>
                  </a:prstClr>
                </a:solidFill>
              </a:ln>
              <a:solidFill>
                <a:schemeClr val="bg1"/>
              </a:solidFill>
              <a:effectLst>
                <a:outerShdw blurRad="50800" dist="25400" dir="2700000" algn="tl" rotWithShape="0">
                  <a:prstClr val="white">
                    <a:alpha val="40000"/>
                  </a:prstClr>
                </a:outerShdw>
              </a:effectLst>
              <a:latin typeface="Arial Black" panose="020B0A04020102020204" pitchFamily="34" charset="0"/>
              <a:ea typeface="Segoe UI Black" panose="020B0A02040204020203" pitchFamily="34" charset="0"/>
              <a:cs typeface="Aharoni" panose="02010803020104030203" pitchFamily="2" charset="-79"/>
            </a:endParaRPr>
          </a:p>
          <a:p>
            <a:pPr lvl="0" algn="ctr">
              <a:lnSpc>
                <a:spcPct val="110000"/>
              </a:lnSpc>
              <a:defRPr/>
            </a:pPr>
            <a:r>
              <a:rPr lang="en-US" sz="600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schemeClr val="bg1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 worship You</a:t>
            </a:r>
          </a:p>
          <a:p>
            <a:pPr lvl="0" algn="ctr">
              <a:lnSpc>
                <a:spcPct val="110000"/>
              </a:lnSpc>
              <a:defRPr/>
            </a:pPr>
            <a:r>
              <a:rPr lang="en-US" sz="600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schemeClr val="bg1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I can only imagine</a:t>
            </a:r>
            <a:endParaRPr kumimoji="0" lang="en-US" sz="6000" b="0" i="0" u="none" strike="noStrike" kern="1200" cap="none" spc="0" normalizeH="0" baseline="0" noProof="0" dirty="0">
              <a:ln w="12700">
                <a:solidFill>
                  <a:prstClr val="black">
                    <a:lumMod val="65000"/>
                    <a:lumOff val="35000"/>
                  </a:prstClr>
                </a:solidFill>
              </a:ln>
              <a:solidFill>
                <a:schemeClr val="bg1"/>
              </a:solidFill>
              <a:effectLst>
                <a:outerShdw blurRad="50800" dist="25400" dir="2700000" algn="tl" rotWithShape="0">
                  <a:prstClr val="white">
                    <a:alpha val="40000"/>
                  </a:prstClr>
                </a:outerShdw>
              </a:effectLst>
              <a:uLnTx/>
              <a:uFillTx/>
              <a:latin typeface="Arial Black" panose="020B0A04020102020204" pitchFamily="34" charset="0"/>
              <a:ea typeface="Segoe UI Black" panose="020B0A02040204020203" pitchFamily="34" charset="0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57583617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002C1CE-077A-8360-771B-189406E45B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e and black background&#10;&#10;AI-generated content may be incorrect.">
            <a:extLst>
              <a:ext uri="{FF2B5EF4-FFF2-40B4-BE49-F238E27FC236}">
                <a16:creationId xmlns:a16="http://schemas.microsoft.com/office/drawing/2014/main" id="{1AD0B65B-33F0-3D4D-524C-A101530BB6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DEB8775-DC1E-4149-0324-ADCE6A7B7E8A}"/>
              </a:ext>
            </a:extLst>
          </p:cNvPr>
          <p:cNvSpPr/>
          <p:nvPr/>
        </p:nvSpPr>
        <p:spPr>
          <a:xfrm>
            <a:off x="0" y="-5417"/>
            <a:ext cx="110871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13500000" algn="br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Times New Roman" panose="02020603050405020304" pitchFamily="18" charset="0"/>
                <a:cs typeface="Arial" panose="020B0604020202020204" pitchFamily="34" charset="0"/>
              </a:rPr>
              <a:t>Apostles’ Creed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13500000" algn="br" rotWithShape="0">
                  <a:prstClr val="white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CA3A074-E6C5-96B9-8D1D-532CD56D832E}"/>
              </a:ext>
            </a:extLst>
          </p:cNvPr>
          <p:cNvSpPr/>
          <p:nvPr/>
        </p:nvSpPr>
        <p:spPr>
          <a:xfrm>
            <a:off x="572429" y="1101534"/>
            <a:ext cx="12180365" cy="7171194"/>
          </a:xfrm>
          <a:prstGeom prst="rect">
            <a:avLst/>
          </a:prstGeom>
          <a:effectLst>
            <a:outerShdw blurRad="38100" dist="38100" dir="13500000" algn="br" rotWithShape="0">
              <a:schemeClr val="bg1">
                <a:alpha val="40000"/>
              </a:scheme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+mn-cs"/>
              </a:rPr>
              <a:t>I believe in God, the Father almighty,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Times New Roman" panose="02020603050405020304" pitchFamily="18" charset="0"/>
              <a:cs typeface="+mn-cs"/>
            </a:endParaRPr>
          </a:p>
          <a:p>
            <a:pPr marL="0" marR="0" lvl="0" indent="304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+mn-cs"/>
              </a:rPr>
              <a:t>creator of heaven and earth.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+mn-cs"/>
              </a:rPr>
              <a:t>I believe in Jesus Christ, God’s only Son, </a:t>
            </a:r>
            <a:b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+mn-cs"/>
              </a:rPr>
            </a:b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+mn-cs"/>
              </a:rPr>
              <a:t>  our Lord,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Times New Roman" panose="02020603050405020304" pitchFamily="18" charset="0"/>
              <a:cs typeface="+mn-cs"/>
            </a:endParaRPr>
          </a:p>
          <a:p>
            <a:pPr marL="0" marR="0" lvl="0" indent="304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+mn-cs"/>
              </a:rPr>
              <a:t>who was conceived by the Holy Spirit,</a:t>
            </a:r>
          </a:p>
          <a:p>
            <a:pPr marL="0" marR="0" lvl="0" indent="304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Times New Roman" panose="02020603050405020304" pitchFamily="18" charset="0"/>
              <a:cs typeface="+mn-cs"/>
            </a:endParaRPr>
          </a:p>
          <a:p>
            <a:pPr marL="0" marR="0" lvl="0" indent="304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Times New Roman" panose="02020603050405020304" pitchFamily="18" charset="0"/>
              <a:cs typeface="+mn-cs"/>
            </a:endParaRPr>
          </a:p>
          <a:p>
            <a:pPr marL="0" marR="0" lvl="0" indent="304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Times New Roman" panose="02020603050405020304" pitchFamily="18" charset="0"/>
              <a:cs typeface="+mn-cs"/>
            </a:endParaRPr>
          </a:p>
          <a:p>
            <a:pPr marL="0" marR="0" lvl="0" indent="304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Times New Roman" panose="02020603050405020304" pitchFamily="18" charset="0"/>
              <a:cs typeface="+mn-cs"/>
            </a:endParaRPr>
          </a:p>
          <a:p>
            <a:pPr marL="0" marR="0" lvl="0" indent="304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4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2BEB2558-2084-31C4-94B2-F3A52B01052D}"/>
              </a:ext>
            </a:extLst>
          </p:cNvPr>
          <p:cNvSpPr/>
          <p:nvPr/>
        </p:nvSpPr>
        <p:spPr>
          <a:xfrm>
            <a:off x="10303727" y="6244683"/>
            <a:ext cx="1315844" cy="46835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960153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e and black background&#10;&#10;AI-generated content may be incorrect.">
            <a:extLst>
              <a:ext uri="{FF2B5EF4-FFF2-40B4-BE49-F238E27FC236}">
                <a16:creationId xmlns:a16="http://schemas.microsoft.com/office/drawing/2014/main" id="{F55040EA-0265-E331-F985-E0225EA406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934514" y="1258703"/>
            <a:ext cx="12180365" cy="4985980"/>
          </a:xfrm>
          <a:prstGeom prst="rect">
            <a:avLst/>
          </a:prstGeom>
          <a:effectLst>
            <a:outerShdw blurRad="38100" dist="38100" dir="13500000" algn="br" rotWithShape="0">
              <a:schemeClr val="bg1">
                <a:alpha val="40000"/>
              </a:schemeClr>
            </a:outerShdw>
          </a:effectLst>
        </p:spPr>
        <p:txBody>
          <a:bodyPr wrap="square">
            <a:spAutoFit/>
          </a:bodyPr>
          <a:lstStyle/>
          <a:p>
            <a:pPr marL="0" marR="0" lvl="0" indent="304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+mn-cs"/>
              </a:rPr>
              <a:t>born of the virgin Mary,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Times New Roman" panose="02020603050405020304" pitchFamily="18" charset="0"/>
              <a:cs typeface="+mn-cs"/>
            </a:endParaRPr>
          </a:p>
          <a:p>
            <a:pPr marL="0" marR="0" lvl="0" indent="304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+mn-cs"/>
              </a:rPr>
              <a:t>suffered under Pontius Pilate,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Times New Roman" panose="02020603050405020304" pitchFamily="18" charset="0"/>
              <a:cs typeface="+mn-cs"/>
            </a:endParaRPr>
          </a:p>
          <a:p>
            <a:pPr marL="0" marR="0" lvl="0" indent="304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+mn-cs"/>
              </a:rPr>
              <a:t>was crucified, died, and was buried;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Times New Roman" panose="02020603050405020304" pitchFamily="18" charset="0"/>
              <a:cs typeface="+mn-cs"/>
            </a:endParaRPr>
          </a:p>
          <a:p>
            <a:pPr marL="0" marR="0" lvl="0" indent="304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+mn-cs"/>
              </a:rPr>
              <a:t>he descended to the dead.</a:t>
            </a:r>
          </a:p>
          <a:p>
            <a:pPr marL="0" marR="0" lvl="0" indent="304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Times New Roman" panose="02020603050405020304" pitchFamily="18" charset="0"/>
              <a:cs typeface="+mn-cs"/>
            </a:endParaRPr>
          </a:p>
          <a:p>
            <a:pPr marL="0" marR="0" lvl="0" indent="304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Times New Roman" panose="02020603050405020304" pitchFamily="18" charset="0"/>
              <a:cs typeface="+mn-cs"/>
            </a:endParaRPr>
          </a:p>
          <a:p>
            <a:pPr marL="0" marR="0" lvl="0" indent="304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4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BFC05D9F-DD75-B969-385C-FDB26F453827}"/>
              </a:ext>
            </a:extLst>
          </p:cNvPr>
          <p:cNvSpPr/>
          <p:nvPr/>
        </p:nvSpPr>
        <p:spPr>
          <a:xfrm>
            <a:off x="10303727" y="6244683"/>
            <a:ext cx="1315844" cy="46835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872385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 and black background&#10;&#10;AI-generated content may be incorrect.">
            <a:extLst>
              <a:ext uri="{FF2B5EF4-FFF2-40B4-BE49-F238E27FC236}">
                <a16:creationId xmlns:a16="http://schemas.microsoft.com/office/drawing/2014/main" id="{AAF04604-6F75-8205-5F48-186C38CD9C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37400" y="661723"/>
            <a:ext cx="12180365" cy="7478970"/>
          </a:xfrm>
          <a:prstGeom prst="rect">
            <a:avLst/>
          </a:prstGeom>
          <a:effectLst>
            <a:outerShdw blurRad="38100" dist="38100" dir="13500000" algn="br" rotWithShape="0">
              <a:schemeClr val="bg1">
                <a:alpha val="40000"/>
              </a:schemeClr>
            </a:outerShdw>
          </a:effectLst>
        </p:spPr>
        <p:txBody>
          <a:bodyPr wrap="square">
            <a:spAutoFit/>
          </a:bodyPr>
          <a:lstStyle/>
          <a:p>
            <a:pPr marL="0" marR="0" lvl="0" indent="304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13500000" algn="br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Times New Roman" panose="02020603050405020304" pitchFamily="18" charset="0"/>
                <a:cs typeface="+mn-cs"/>
              </a:rPr>
              <a:t>On the third day he rose again;</a:t>
            </a:r>
          </a:p>
          <a:p>
            <a:pPr marL="0" marR="0" lvl="0" indent="304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13500000" algn="br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Times New Roman" panose="02020603050405020304" pitchFamily="18" charset="0"/>
                <a:cs typeface="+mn-cs"/>
              </a:rPr>
              <a:t>he ascended into heaven,</a:t>
            </a:r>
          </a:p>
          <a:p>
            <a:pPr marL="0" marR="0" lvl="0" indent="304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13500000" algn="br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Times New Roman" panose="02020603050405020304" pitchFamily="18" charset="0"/>
                <a:cs typeface="+mn-cs"/>
              </a:rPr>
              <a:t>he is seated at the right hand of the   </a:t>
            </a:r>
            <a:b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13500000" algn="br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Times New Roman" panose="02020603050405020304" pitchFamily="18" charset="0"/>
                <a:cs typeface="+mn-cs"/>
              </a:rPr>
            </a:b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13500000" algn="br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Times New Roman" panose="02020603050405020304" pitchFamily="18" charset="0"/>
                <a:cs typeface="+mn-cs"/>
              </a:rPr>
              <a:t>         Father,</a:t>
            </a:r>
          </a:p>
          <a:p>
            <a:pPr marL="0" marR="0" lvl="0" indent="304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13500000" algn="br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Times New Roman" panose="02020603050405020304" pitchFamily="18" charset="0"/>
                <a:cs typeface="+mn-cs"/>
              </a:rPr>
              <a:t>and he will come to judge the living</a:t>
            </a:r>
            <a:b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13500000" algn="br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Times New Roman" panose="02020603050405020304" pitchFamily="18" charset="0"/>
                <a:cs typeface="+mn-cs"/>
              </a:rPr>
            </a:b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13500000" algn="br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Times New Roman" panose="02020603050405020304" pitchFamily="18" charset="0"/>
                <a:cs typeface="+mn-cs"/>
              </a:rPr>
              <a:t>  and the dead.</a:t>
            </a:r>
          </a:p>
          <a:p>
            <a:pPr marL="0" marR="0" lvl="0" indent="304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Times New Roman" panose="02020603050405020304" pitchFamily="18" charset="0"/>
              <a:cs typeface="+mn-cs"/>
            </a:endParaRPr>
          </a:p>
          <a:p>
            <a:pPr marL="0" marR="0" lvl="0" indent="304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Times New Roman" panose="02020603050405020304" pitchFamily="18" charset="0"/>
              <a:cs typeface="+mn-cs"/>
            </a:endParaRPr>
          </a:p>
          <a:p>
            <a:pPr marL="0" marR="0" lvl="0" indent="304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Times New Roman" panose="02020603050405020304" pitchFamily="18" charset="0"/>
              <a:cs typeface="+mn-cs"/>
            </a:endParaRPr>
          </a:p>
          <a:p>
            <a:pPr marL="0" marR="0" lvl="0" indent="304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4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8E2EB059-F13F-8156-DC8A-12F702ECE99D}"/>
              </a:ext>
            </a:extLst>
          </p:cNvPr>
          <p:cNvSpPr/>
          <p:nvPr/>
        </p:nvSpPr>
        <p:spPr>
          <a:xfrm>
            <a:off x="10303727" y="6244683"/>
            <a:ext cx="1315844" cy="46835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269137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5A13740-C280-E73A-49E6-23323F8527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 and black background&#10;&#10;AI-generated content may be incorrect.">
            <a:extLst>
              <a:ext uri="{FF2B5EF4-FFF2-40B4-BE49-F238E27FC236}">
                <a16:creationId xmlns:a16="http://schemas.microsoft.com/office/drawing/2014/main" id="{3D70FBB5-3BD0-E478-EF8A-CAFA3FE48A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9F95215-DEED-B4C7-AECD-4EBF77DB7D1F}"/>
              </a:ext>
            </a:extLst>
          </p:cNvPr>
          <p:cNvSpPr/>
          <p:nvPr/>
        </p:nvSpPr>
        <p:spPr>
          <a:xfrm>
            <a:off x="1750134" y="90730"/>
            <a:ext cx="12180365" cy="5970865"/>
          </a:xfrm>
          <a:prstGeom prst="rect">
            <a:avLst/>
          </a:prstGeom>
          <a:effectLst>
            <a:outerShdw blurRad="38100" dist="38100" dir="13500000" algn="br" rotWithShape="0">
              <a:schemeClr val="bg1">
                <a:alpha val="40000"/>
              </a:schemeClr>
            </a:outerShdw>
          </a:effectLst>
        </p:spPr>
        <p:txBody>
          <a:bodyPr wrap="square">
            <a:spAutoFit/>
          </a:bodyPr>
          <a:lstStyle/>
          <a:p>
            <a:pPr marL="0" marR="0" lvl="0" indent="304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uLnTx/>
                <a:uFillTx/>
                <a:latin typeface="Calibri" panose="020F0502020204030204"/>
                <a:ea typeface="Times New Roman" panose="02020603050405020304" pitchFamily="18" charset="0"/>
                <a:cs typeface="+mn-cs"/>
              </a:rPr>
              <a:t>I believe in the Holy Spirit,</a:t>
            </a:r>
          </a:p>
          <a:p>
            <a:pPr marL="0" marR="0" lvl="0" indent="304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uLnTx/>
                <a:uFillTx/>
                <a:latin typeface="Calibri" panose="020F0502020204030204"/>
                <a:ea typeface="Times New Roman" panose="02020603050405020304" pitchFamily="18" charset="0"/>
                <a:cs typeface="+mn-cs"/>
              </a:rPr>
              <a:t>the holy catholic church,</a:t>
            </a:r>
          </a:p>
          <a:p>
            <a:pPr marL="0" marR="0" lvl="0" indent="304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uLnTx/>
                <a:uFillTx/>
                <a:latin typeface="Calibri" panose="020F0502020204030204"/>
                <a:ea typeface="Times New Roman" panose="02020603050405020304" pitchFamily="18" charset="0"/>
                <a:cs typeface="+mn-cs"/>
              </a:rPr>
              <a:t>the communion of saints,</a:t>
            </a:r>
          </a:p>
          <a:p>
            <a:pPr marL="0" marR="0" lvl="0" indent="304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uLnTx/>
                <a:uFillTx/>
                <a:latin typeface="Calibri" panose="020F0502020204030204"/>
                <a:ea typeface="Times New Roman" panose="02020603050405020304" pitchFamily="18" charset="0"/>
                <a:cs typeface="+mn-cs"/>
              </a:rPr>
              <a:t>the forgiveness of sins,</a:t>
            </a:r>
          </a:p>
          <a:p>
            <a:pPr marL="0" marR="0" lvl="0" indent="304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uLnTx/>
                <a:uFillTx/>
                <a:latin typeface="Calibri" panose="020F0502020204030204"/>
                <a:ea typeface="Times New Roman" panose="02020603050405020304" pitchFamily="18" charset="0"/>
                <a:cs typeface="+mn-cs"/>
              </a:rPr>
              <a:t>the resurrection of the body,</a:t>
            </a:r>
          </a:p>
          <a:p>
            <a:pPr marL="0" marR="0" lvl="0" indent="304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uLnTx/>
                <a:uFillTx/>
                <a:latin typeface="Calibri" panose="020F0502020204030204"/>
                <a:ea typeface="Times New Roman" panose="02020603050405020304" pitchFamily="18" charset="0"/>
                <a:cs typeface="+mn-cs"/>
              </a:rPr>
              <a:t>and the life everlasting. Amen.</a:t>
            </a:r>
          </a:p>
          <a:p>
            <a:pPr marL="0" marR="0" lvl="0" indent="304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4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122692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30B323F-389F-E6B0-18FF-12C8B3FC17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888ABEF-E39C-71B7-44D1-989CBE5CDFCD}"/>
              </a:ext>
            </a:extLst>
          </p:cNvPr>
          <p:cNvSpPr/>
          <p:nvPr/>
        </p:nvSpPr>
        <p:spPr>
          <a:xfrm>
            <a:off x="5122148" y="0"/>
            <a:ext cx="689990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2700">
                  <a:solidFill>
                    <a:schemeClr val="accent1"/>
                  </a:solidFill>
                  <a:prstDash val="solid"/>
                </a:ln>
              </a:rPr>
              <a:t>PRAYERS of the PEOPLE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ACC5161-81B9-5EFE-175B-C9080E777353}"/>
              </a:ext>
            </a:extLst>
          </p:cNvPr>
          <p:cNvSpPr txBox="1"/>
          <p:nvPr/>
        </p:nvSpPr>
        <p:spPr>
          <a:xfrm>
            <a:off x="1345711" y="2928122"/>
            <a:ext cx="9795163" cy="1754326"/>
          </a:xfrm>
          <a:prstGeom prst="rect">
            <a:avLst/>
          </a:prstGeom>
          <a:noFill/>
          <a:effectLst>
            <a:outerShdw blurRad="25400" dist="38100" dir="13500000" algn="br" rotWithShape="0">
              <a:schemeClr val="accent1">
                <a:lumMod val="75000"/>
                <a:alpha val="40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accent1">
                    <a:lumMod val="50000"/>
                  </a:schemeClr>
                </a:solidFill>
              </a:rPr>
              <a:t>Response after each petition is:</a:t>
            </a:r>
          </a:p>
          <a:p>
            <a:r>
              <a:rPr lang="en-US" sz="5400" b="1" dirty="0">
                <a:solidFill>
                  <a:schemeClr val="accent1">
                    <a:lumMod val="50000"/>
                  </a:schemeClr>
                </a:solidFill>
              </a:rPr>
              <a:t>              “Your Mercy Is Great”</a:t>
            </a:r>
          </a:p>
        </p:txBody>
      </p:sp>
    </p:spTree>
    <p:extLst>
      <p:ext uri="{BB962C8B-B14F-4D97-AF65-F5344CB8AC3E}">
        <p14:creationId xmlns:p14="http://schemas.microsoft.com/office/powerpoint/2010/main" val="137268014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DF20A2B-FEA0-DEAB-F707-E319226A5DDC}"/>
              </a:ext>
            </a:extLst>
          </p:cNvPr>
          <p:cNvSpPr txBox="1"/>
          <p:nvPr/>
        </p:nvSpPr>
        <p:spPr>
          <a:xfrm>
            <a:off x="236888" y="40476"/>
            <a:ext cx="10408920" cy="6777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uLnTx/>
                <a:uFillTx/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Passing of the Peace</a:t>
            </a:r>
            <a:endParaRPr kumimoji="0" lang="en-US" sz="1050" b="1" i="1" u="none" strike="noStrike" kern="1200" cap="none" spc="0" normalizeH="0" baseline="0" noProof="0" dirty="0">
              <a:ln w="12700">
                <a:solidFill>
                  <a:prstClr val="black">
                    <a:lumMod val="65000"/>
                    <a:lumOff val="35000"/>
                  </a:prstClr>
                </a:solidFill>
              </a:ln>
              <a:solidFill>
                <a:prstClr val="white"/>
              </a:solidFill>
              <a:uLnTx/>
              <a:uFillTx/>
              <a:latin typeface="Arial" panose="020B0604020202020204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 w="12700">
                <a:solidFill>
                  <a:prstClr val="black">
                    <a:lumMod val="65000"/>
                    <a:lumOff val="35000"/>
                  </a:prstClr>
                </a:solidFill>
              </a:ln>
              <a:solidFill>
                <a:prstClr val="white"/>
              </a:solidFill>
              <a:uLnTx/>
              <a:uFillTx/>
              <a:latin typeface="Arial Black" panose="020B0A04020102020204" pitchFamily="34" charset="0"/>
              <a:ea typeface="Segoe UI Black" panose="020B0A02040204020203" pitchFamily="34" charset="0"/>
              <a:cs typeface="Aharoni" panose="02010803020104030203" pitchFamily="2" charset="-79"/>
            </a:endParaRP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P:</a:t>
            </a:r>
            <a:r>
              <a:rPr kumimoji="0" lang="en-US" sz="48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	</a:t>
            </a:r>
            <a:r>
              <a:rPr kumimoji="0" lang="en-US" sz="4000" b="1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uLnTx/>
                <a:uFillTx/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The peace of the 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uLnTx/>
                <a:uFillTx/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Lord be with you 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uLnTx/>
                <a:uFillTx/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always.  </a:t>
            </a:r>
            <a:br>
              <a:rPr kumimoji="0" lang="en-US" sz="4000" b="1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</a:br>
            <a:br>
              <a:rPr kumimoji="0" lang="en-US" sz="1800" b="1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</a:br>
            <a:r>
              <a:rPr kumimoji="0" lang="en-US" sz="4800" b="1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C:</a:t>
            </a:r>
            <a:r>
              <a:rPr kumimoji="0" lang="en-US" sz="4800" b="1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uLnTx/>
                <a:uFillTx/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	</a:t>
            </a:r>
            <a:r>
              <a:rPr kumimoji="0" lang="en-US" sz="4800" b="1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And also 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with you.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 w="12700">
                <a:solidFill>
                  <a:prstClr val="black">
                    <a:lumMod val="65000"/>
                    <a:lumOff val="35000"/>
                  </a:prstClr>
                </a:solidFill>
              </a:ln>
              <a:solidFill>
                <a:prstClr val="white"/>
              </a:solidFill>
              <a:effectLst>
                <a:outerShdw blurRad="50800" dist="25400" dir="2700000" algn="tl" rotWithShape="0">
                  <a:prstClr val="white">
                    <a:alpha val="40000"/>
                  </a:prstClr>
                </a:outerShdw>
              </a:effectLst>
              <a:uLnTx/>
              <a:uFillTx/>
              <a:latin typeface="Arial" panose="020B0604020202020204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uLnTx/>
                <a:uFillTx/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(</a:t>
            </a:r>
            <a:r>
              <a:rPr kumimoji="0" lang="en-US" sz="3600" b="1" i="1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uLnTx/>
                <a:uFillTx/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Share the sign of peace 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1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uLnTx/>
                <a:uFillTx/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in the manner you feel most comfortable</a:t>
            </a:r>
            <a:r>
              <a:rPr kumimoji="0" lang="en-US" sz="3600" b="1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uLnTx/>
                <a:uFillTx/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.)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4ABA2D0-0D54-0794-A27D-9C0872AF77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3130" y="380814"/>
            <a:ext cx="5430644" cy="5430644"/>
          </a:xfrm>
          <a:prstGeom prst="ellipse">
            <a:avLst/>
          </a:prstGeom>
          <a:ln w="38100" cap="rnd">
            <a:solidFill>
              <a:srgbClr val="CC9900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25240762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A45C18-93D3-D448-B96C-F6A70D5C3D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048D06C-C3CB-6B83-E542-A9F8EE4EAD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0122" y="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325A1D1-578F-2AE7-0069-8DE785D06287}"/>
              </a:ext>
            </a:extLst>
          </p:cNvPr>
          <p:cNvSpPr txBox="1"/>
          <p:nvPr/>
        </p:nvSpPr>
        <p:spPr>
          <a:xfrm>
            <a:off x="0" y="5797622"/>
            <a:ext cx="12071878" cy="12081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7A7A95E-96C0-E0D0-0C34-8643F03BD106}"/>
              </a:ext>
            </a:extLst>
          </p:cNvPr>
          <p:cNvSpPr txBox="1"/>
          <p:nvPr/>
        </p:nvSpPr>
        <p:spPr>
          <a:xfrm>
            <a:off x="99574" y="0"/>
            <a:ext cx="38322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</a:rPr>
              <a:t>OFFERTORY: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B36CDFB-5485-D0C8-95D5-FD9D6E5FA8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26058" y="708038"/>
            <a:ext cx="9183475" cy="515098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EE3C753-B081-12EE-9212-4D87B045BA2A}"/>
              </a:ext>
            </a:extLst>
          </p:cNvPr>
          <p:cNvSpPr txBox="1"/>
          <p:nvPr/>
        </p:nvSpPr>
        <p:spPr>
          <a:xfrm>
            <a:off x="1520576" y="5982288"/>
            <a:ext cx="102211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“Can You Feel The Seasons Turning”- com. Donna Adkins</a:t>
            </a:r>
          </a:p>
        </p:txBody>
      </p:sp>
    </p:spTree>
    <p:extLst>
      <p:ext uri="{BB962C8B-B14F-4D97-AF65-F5344CB8AC3E}">
        <p14:creationId xmlns:p14="http://schemas.microsoft.com/office/powerpoint/2010/main" val="321978886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09AA17-7E1D-5472-E0FE-E8176A6317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row: Right 1">
            <a:extLst>
              <a:ext uri="{FF2B5EF4-FFF2-40B4-BE49-F238E27FC236}">
                <a16:creationId xmlns:a16="http://schemas.microsoft.com/office/drawing/2014/main" id="{84E030ED-135F-9DED-7097-A0FA9DB3CD25}"/>
              </a:ext>
            </a:extLst>
          </p:cNvPr>
          <p:cNvSpPr/>
          <p:nvPr/>
        </p:nvSpPr>
        <p:spPr>
          <a:xfrm>
            <a:off x="10858500" y="5969000"/>
            <a:ext cx="1066800" cy="660400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38100" dir="2700000" algn="tl" rotWithShape="0">
              <a:schemeClr val="tx2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BDCC654-D253-2525-A967-C7CA2FF9D104}"/>
              </a:ext>
            </a:extLst>
          </p:cNvPr>
          <p:cNvSpPr txBox="1"/>
          <p:nvPr/>
        </p:nvSpPr>
        <p:spPr>
          <a:xfrm>
            <a:off x="684448" y="2178779"/>
            <a:ext cx="10473782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</a:t>
            </a:r>
            <a:r>
              <a:rPr kumimoji="0" lang="en-US" sz="72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“In The Singing”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    ELW # 466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\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DEE0E36-FAB1-ED25-BD61-A2DD0D4F1678}"/>
              </a:ext>
            </a:extLst>
          </p:cNvPr>
          <p:cNvSpPr txBox="1"/>
          <p:nvPr/>
        </p:nvSpPr>
        <p:spPr>
          <a:xfrm>
            <a:off x="482269" y="339571"/>
            <a:ext cx="1170973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12700" dist="38100" dir="13500000" algn="br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Verdana" panose="020B0604030504040204" pitchFamily="34" charset="0"/>
                <a:cs typeface="+mn-cs"/>
              </a:rPr>
              <a:t>CONGREGATIONAL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12700" dist="38100" dir="13500000" algn="br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Verdana" panose="020B0604030504040204" pitchFamily="34" charset="0"/>
                <a:cs typeface="+mn-cs"/>
              </a:rPr>
              <a:t> </a:t>
            </a:r>
            <a:r>
              <a:rPr kumimoji="0" lang="en-US" sz="4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12700" dist="38100" dir="13500000" algn="br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Verdana" panose="020B0604030504040204" pitchFamily="34" charset="0"/>
                <a:cs typeface="+mn-cs"/>
              </a:rPr>
              <a:t>OFFERTORY</a:t>
            </a:r>
            <a:endParaRPr kumimoji="0" lang="en-US" sz="32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12700" dist="38100" dir="13500000" algn="br" rotWithShape="0">
                  <a:prstClr val="white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6561740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512729-DC64-8666-C344-AF55C61EB2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row: Right 1">
            <a:extLst>
              <a:ext uri="{FF2B5EF4-FFF2-40B4-BE49-F238E27FC236}">
                <a16:creationId xmlns:a16="http://schemas.microsoft.com/office/drawing/2014/main" id="{82E515D9-E289-A4EA-FAC6-E40103527877}"/>
              </a:ext>
            </a:extLst>
          </p:cNvPr>
          <p:cNvSpPr/>
          <p:nvPr/>
        </p:nvSpPr>
        <p:spPr>
          <a:xfrm>
            <a:off x="10858500" y="5969000"/>
            <a:ext cx="1066800" cy="660400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38100" dir="2700000" algn="tl" rotWithShape="0">
              <a:schemeClr val="tx2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5CCDDDC-822C-5503-CF6F-DCB32A0FF598}"/>
              </a:ext>
            </a:extLst>
          </p:cNvPr>
          <p:cNvSpPr txBox="1"/>
          <p:nvPr/>
        </p:nvSpPr>
        <p:spPr>
          <a:xfrm>
            <a:off x="266700" y="0"/>
            <a:ext cx="11658600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	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the singing,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 the silence,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in the hands expectant,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open,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23611959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0869CE-D3F6-E7F9-4E71-48C0EED213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row: Right 1">
            <a:extLst>
              <a:ext uri="{FF2B5EF4-FFF2-40B4-BE49-F238E27FC236}">
                <a16:creationId xmlns:a16="http://schemas.microsoft.com/office/drawing/2014/main" id="{F0083AE9-9992-94A3-223E-3A763779086A}"/>
              </a:ext>
            </a:extLst>
          </p:cNvPr>
          <p:cNvSpPr/>
          <p:nvPr/>
        </p:nvSpPr>
        <p:spPr>
          <a:xfrm>
            <a:off x="10858500" y="5969000"/>
            <a:ext cx="1066800" cy="660400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38100" dir="2700000" algn="tl" rotWithShape="0">
              <a:schemeClr val="tx2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AB0BD63-9507-4FC5-9DC6-ABBE41153FA2}"/>
              </a:ext>
            </a:extLst>
          </p:cNvPr>
          <p:cNvSpPr txBox="1"/>
          <p:nvPr/>
        </p:nvSpPr>
        <p:spPr>
          <a:xfrm>
            <a:off x="266700" y="520700"/>
            <a:ext cx="116586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in the blessing,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the breaking,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in your presence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at this table,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40391174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9B270A-1D63-EF16-9E7F-CB10333505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row: Right 1">
            <a:extLst>
              <a:ext uri="{FF2B5EF4-FFF2-40B4-BE49-F238E27FC236}">
                <a16:creationId xmlns:a16="http://schemas.microsoft.com/office/drawing/2014/main" id="{28895413-D574-93D0-FD50-56E66CE2968B}"/>
              </a:ext>
            </a:extLst>
          </p:cNvPr>
          <p:cNvSpPr/>
          <p:nvPr/>
        </p:nvSpPr>
        <p:spPr>
          <a:xfrm>
            <a:off x="10858500" y="5969000"/>
            <a:ext cx="1066800" cy="660400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38100" dir="2700000" algn="tl" rotWithShape="0">
              <a:schemeClr val="tx2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2C28013-19B0-49D3-F6FC-48921C4DA8FA}"/>
              </a:ext>
            </a:extLst>
          </p:cNvPr>
          <p:cNvSpPr txBox="1"/>
          <p:nvPr/>
        </p:nvSpPr>
        <p:spPr>
          <a:xfrm>
            <a:off x="266700" y="0"/>
            <a:ext cx="11658600" cy="7494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Refrain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kumimoji="0" lang="fr-FR" sz="6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Jesus</a:t>
            </a: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Christ, </a:t>
            </a:r>
            <a:r>
              <a:rPr kumimoji="0" lang="fr-FR" sz="6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Jesus</a:t>
            </a: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Christ,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 the wine of grace;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Jesus, Christ, Jesus Christ,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be the bread of peace.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351652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48D3EE-2055-9DB1-937A-4F6DF25C1D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row: Right 1">
            <a:extLst>
              <a:ext uri="{FF2B5EF4-FFF2-40B4-BE49-F238E27FC236}">
                <a16:creationId xmlns:a16="http://schemas.microsoft.com/office/drawing/2014/main" id="{8F9A59F5-3758-7CD8-7335-45D2CE03A868}"/>
              </a:ext>
            </a:extLst>
          </p:cNvPr>
          <p:cNvSpPr/>
          <p:nvPr/>
        </p:nvSpPr>
        <p:spPr>
          <a:xfrm>
            <a:off x="10858500" y="5969000"/>
            <a:ext cx="1066800" cy="660400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38100" dir="2700000" algn="tl" rotWithShape="0">
              <a:schemeClr val="tx2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25DF7C7-4A6F-BA56-6A45-C1F98FEB62AF}"/>
              </a:ext>
            </a:extLst>
          </p:cNvPr>
          <p:cNvSpPr txBox="1"/>
          <p:nvPr/>
        </p:nvSpPr>
        <p:spPr>
          <a:xfrm>
            <a:off x="266700" y="0"/>
            <a:ext cx="11658600" cy="8402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the question, </a:t>
            </a:r>
            <a:b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the answer,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in the moment of acceptance,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76203862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08FAC1-B3A4-BAEC-7067-D342C675F8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row: Right 1">
            <a:extLst>
              <a:ext uri="{FF2B5EF4-FFF2-40B4-BE49-F238E27FC236}">
                <a16:creationId xmlns:a16="http://schemas.microsoft.com/office/drawing/2014/main" id="{5770613E-07ED-37F2-5407-491BB7697849}"/>
              </a:ext>
            </a:extLst>
          </p:cNvPr>
          <p:cNvSpPr/>
          <p:nvPr/>
        </p:nvSpPr>
        <p:spPr>
          <a:xfrm>
            <a:off x="10858500" y="5969000"/>
            <a:ext cx="1066800" cy="660400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38100" dir="2700000" algn="tl" rotWithShape="0">
              <a:schemeClr val="tx2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90F1148-2B2F-62E8-EB17-18A567DC0CFA}"/>
              </a:ext>
            </a:extLst>
          </p:cNvPr>
          <p:cNvSpPr txBox="1"/>
          <p:nvPr/>
        </p:nvSpPr>
        <p:spPr>
          <a:xfrm>
            <a:off x="0" y="581590"/>
            <a:ext cx="11658600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in the heart's cry,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the healing,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in the circle of your people,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64508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6BB6BF-BF2F-860A-0063-D30917A318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4FC05D5-85CE-3749-BDA6-2FB73BB1BC6E}"/>
              </a:ext>
            </a:extLst>
          </p:cNvPr>
          <p:cNvSpPr txBox="1"/>
          <p:nvPr/>
        </p:nvSpPr>
        <p:spPr>
          <a:xfrm>
            <a:off x="127000" y="139700"/>
            <a:ext cx="11658600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Refrain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kumimoji="0" lang="fr-FR" sz="6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Jesus</a:t>
            </a: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Christ, </a:t>
            </a:r>
            <a:r>
              <a:rPr kumimoji="0" lang="fr-FR" sz="6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Jesus</a:t>
            </a: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Christ,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 the wine of grace;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Jesus, Christ, Jesus Christ,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be the bread of peace.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162310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08C97D-0ACE-A5CE-9CEA-2B54150E77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background&#10;&#10;AI-generated content may be incorrect.">
            <a:extLst>
              <a:ext uri="{FF2B5EF4-FFF2-40B4-BE49-F238E27FC236}">
                <a16:creationId xmlns:a16="http://schemas.microsoft.com/office/drawing/2014/main" id="{FF7F7C95-2A3A-A370-E26E-06B664104C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36F49F2-8633-E0B1-06D8-9DF485BE8275}"/>
              </a:ext>
            </a:extLst>
          </p:cNvPr>
          <p:cNvSpPr txBox="1"/>
          <p:nvPr/>
        </p:nvSpPr>
        <p:spPr>
          <a:xfrm>
            <a:off x="277387" y="20548"/>
            <a:ext cx="11925300" cy="8691610"/>
          </a:xfrm>
          <a:prstGeom prst="rect">
            <a:avLst/>
          </a:prstGeom>
          <a:noFill/>
          <a:effectLst>
            <a:outerShdw blurRad="25400" dist="38100" dir="13500000" algn="br" rotWithShape="0">
              <a:schemeClr val="bg1">
                <a:alpha val="40000"/>
              </a:scheme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1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Offertory Prayer</a:t>
            </a:r>
          </a:p>
          <a:p>
            <a:r>
              <a:rPr kumimoji="0" lang="en-US" sz="480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A:</a:t>
            </a:r>
            <a:r>
              <a:rPr kumimoji="0" lang="en-US" sz="960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5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God of creation,</a:t>
            </a:r>
          </a:p>
          <a:p>
            <a:r>
              <a:rPr lang="en-US" sz="5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you send rain and the earth springs 	forth abundantly.</a:t>
            </a:r>
          </a:p>
          <a:p>
            <a:r>
              <a:rPr lang="en-US" sz="5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All blessings are from you;</a:t>
            </a:r>
          </a:p>
          <a:p>
            <a:r>
              <a:rPr lang="en-US" sz="5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make us generous with what we 	have.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1" i="0" u="none" strike="noStrike" kern="1200" cap="none" spc="0" normalizeH="0" baseline="0" noProof="0" dirty="0">
              <a:ln w="12700">
                <a:solidFill>
                  <a:prstClr val="black">
                    <a:lumMod val="65000"/>
                    <a:lumOff val="35000"/>
                  </a:prstClr>
                </a:solidFill>
              </a:ln>
              <a:solidFill>
                <a:prstClr val="white"/>
              </a:solidFill>
              <a:effectLst>
                <a:outerShdw blurRad="50800" dist="25400" dir="2700000" algn="tl" rotWithShape="0">
                  <a:prstClr val="white">
                    <a:alpha val="40000"/>
                  </a:prstClr>
                </a:outerShdw>
              </a:effectLst>
              <a:uLnTx/>
              <a:uFillTx/>
              <a:latin typeface="Arial" panose="020B0604020202020204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8999B173-D69E-32B5-E550-B1B17F1F1EF1}"/>
              </a:ext>
            </a:extLst>
          </p:cNvPr>
          <p:cNvSpPr/>
          <p:nvPr/>
        </p:nvSpPr>
        <p:spPr>
          <a:xfrm>
            <a:off x="10091854" y="6021659"/>
            <a:ext cx="1260087" cy="423746"/>
          </a:xfrm>
          <a:prstGeom prst="rightArrow">
            <a:avLst/>
          </a:prstGeom>
          <a:solidFill>
            <a:schemeClr val="tx2">
              <a:lumMod val="50000"/>
              <a:lumOff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384337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2AF754-2E72-AB2D-36A9-9168AF9C8F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295A033-26DA-9B67-46C4-640C39553C71}"/>
              </a:ext>
            </a:extLst>
          </p:cNvPr>
          <p:cNvSpPr txBox="1"/>
          <p:nvPr/>
        </p:nvSpPr>
        <p:spPr>
          <a:xfrm>
            <a:off x="345223" y="412789"/>
            <a:ext cx="11925300" cy="5478423"/>
          </a:xfrm>
          <a:prstGeom prst="rect">
            <a:avLst/>
          </a:prstGeom>
          <a:noFill/>
          <a:effectLst>
            <a:outerShdw blurRad="25400" dist="38100" dir="13500000" algn="br" rotWithShape="0">
              <a:schemeClr val="bg1">
                <a:alpha val="40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kumimoji="0" lang="en-US" sz="480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A:</a:t>
            </a:r>
            <a:r>
              <a:rPr kumimoji="0" lang="en-US" sz="960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5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Use our gifts, our abilities, and our 	hearts in service to you and in love</a:t>
            </a:r>
            <a:br>
              <a:rPr lang="en-US" sz="5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5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to our neighbors, today and always.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C:   Amen.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1" i="0" u="none" strike="noStrike" kern="1200" cap="none" spc="0" normalizeH="0" baseline="0" noProof="0" dirty="0">
              <a:ln w="12700">
                <a:solidFill>
                  <a:prstClr val="black">
                    <a:lumMod val="65000"/>
                    <a:lumOff val="35000"/>
                  </a:prstClr>
                </a:solidFill>
              </a:ln>
              <a:solidFill>
                <a:prstClr val="white"/>
              </a:solidFill>
              <a:effectLst>
                <a:outerShdw blurRad="50800" dist="25400" dir="2700000" algn="tl" rotWithShape="0">
                  <a:prstClr val="white">
                    <a:alpha val="40000"/>
                  </a:prstClr>
                </a:outerShdw>
              </a:effectLst>
              <a:uLnTx/>
              <a:uFillTx/>
              <a:latin typeface="Arial" panose="020B0604020202020204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007749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2266D1-9353-1F66-BAEB-0A174D9925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C938525-BD86-2546-CD16-A045EA4AE8B4}"/>
              </a:ext>
            </a:extLst>
          </p:cNvPr>
          <p:cNvSpPr txBox="1"/>
          <p:nvPr/>
        </p:nvSpPr>
        <p:spPr>
          <a:xfrm>
            <a:off x="266700" y="599402"/>
            <a:ext cx="11925300" cy="5730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1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The Sacrament of Comm</a:t>
            </a:r>
            <a:r>
              <a:rPr kumimoji="0" lang="en-US" sz="4800" b="0" i="1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union</a:t>
            </a: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1" u="none" strike="noStrike" kern="1200" cap="none" spc="0" normalizeH="0" baseline="0" noProof="0" dirty="0">
              <a:ln w="12700">
                <a:solidFill>
                  <a:prstClr val="black">
                    <a:lumMod val="65000"/>
                    <a:lumOff val="35000"/>
                  </a:prstClr>
                </a:solidFill>
              </a:ln>
              <a:solidFill>
                <a:prstClr val="white"/>
              </a:solidFill>
              <a:effectLst>
                <a:outerShdw blurRad="50800" dist="25400" dir="2700000" algn="tl" rotWithShape="0">
                  <a:prstClr val="white">
                    <a:alpha val="40000"/>
                  </a:prstClr>
                </a:outerShdw>
              </a:effectLst>
              <a:uLnTx/>
              <a:uFillTx/>
              <a:latin typeface="Arial Black" panose="020B0A04020102020204" pitchFamily="34" charset="0"/>
              <a:ea typeface="Segoe UI Black" panose="020B0A02040204020203" pitchFamily="34" charset="0"/>
              <a:cs typeface="Aharoni" panose="02010803020104030203" pitchFamily="2" charset="-79"/>
            </a:endParaRP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P:	</a:t>
            </a:r>
            <a:r>
              <a:rPr kumimoji="0" lang="en-US" sz="4800" b="1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uLnTx/>
                <a:uFillTx/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The Lord be with you.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 w="12700">
                <a:solidFill>
                  <a:prstClr val="black">
                    <a:lumMod val="65000"/>
                    <a:lumOff val="35000"/>
                  </a:prstClr>
                </a:solidFill>
              </a:ln>
              <a:solidFill>
                <a:prstClr val="white"/>
              </a:solidFill>
              <a:uLnTx/>
              <a:uFillTx/>
              <a:latin typeface="Arial" panose="020B0604020202020204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00" b="1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C:</a:t>
            </a:r>
            <a:r>
              <a:rPr kumimoji="0" lang="en-US" sz="5200" b="1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uLnTx/>
                <a:uFillTx/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	</a:t>
            </a:r>
            <a:r>
              <a:rPr kumimoji="0" lang="en-US" sz="5200" b="1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And also with you.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1" u="none" strike="noStrike" kern="1200" cap="none" spc="0" normalizeH="0" baseline="0" noProof="0" dirty="0">
              <a:ln w="12700">
                <a:solidFill>
                  <a:prstClr val="black">
                    <a:lumMod val="65000"/>
                    <a:lumOff val="35000"/>
                  </a:prstClr>
                </a:solidFill>
              </a:ln>
              <a:solidFill>
                <a:prstClr val="white"/>
              </a:solidFill>
              <a:uLnTx/>
              <a:uFillTx/>
              <a:latin typeface="Arial Black" panose="020B0A04020102020204" pitchFamily="34" charset="0"/>
              <a:ea typeface="Segoe UI Black" panose="020B0A02040204020203" pitchFamily="34" charset="0"/>
              <a:cs typeface="Aharoni" panose="02010803020104030203" pitchFamily="2" charset="-79"/>
            </a:endParaRP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P:	</a:t>
            </a:r>
            <a:r>
              <a:rPr kumimoji="0" lang="en-US" sz="4800" b="1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uLnTx/>
                <a:uFillTx/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Lift up your hearts.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 w="12700">
                <a:solidFill>
                  <a:prstClr val="black">
                    <a:lumMod val="65000"/>
                    <a:lumOff val="35000"/>
                  </a:prstClr>
                </a:solidFill>
              </a:ln>
              <a:solidFill>
                <a:prstClr val="white"/>
              </a:solidFill>
              <a:uLnTx/>
              <a:uFillTx/>
              <a:latin typeface="Arial" panose="020B0604020202020204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00" b="1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C:</a:t>
            </a:r>
            <a:r>
              <a:rPr kumimoji="0" lang="en-US" sz="5200" b="1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uLnTx/>
                <a:uFillTx/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	</a:t>
            </a:r>
            <a:r>
              <a:rPr kumimoji="0" lang="en-US" sz="5200" b="1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We lift them to the Lord.</a:t>
            </a:r>
            <a:endParaRPr kumimoji="0" lang="en-US" sz="5200" b="1" i="0" u="none" strike="noStrike" kern="1200" cap="none" spc="0" normalizeH="0" baseline="0" noProof="0" dirty="0">
              <a:ln w="12700">
                <a:solidFill>
                  <a:prstClr val="black">
                    <a:lumMod val="65000"/>
                    <a:lumOff val="35000"/>
                  </a:prstClr>
                </a:solidFill>
              </a:ln>
              <a:solidFill>
                <a:prstClr val="white"/>
              </a:solidFill>
              <a:uLnTx/>
              <a:uFillTx/>
              <a:latin typeface="Arial" panose="020B0604020202020204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BF8D79A5-64B5-C84A-8B75-49CA99A3B60A}"/>
              </a:ext>
            </a:extLst>
          </p:cNvPr>
          <p:cNvSpPr/>
          <p:nvPr/>
        </p:nvSpPr>
        <p:spPr>
          <a:xfrm>
            <a:off x="10858500" y="5692140"/>
            <a:ext cx="1066800" cy="937260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38100" dir="2700000" algn="tl" rotWithShape="0">
              <a:schemeClr val="tx2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747017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8EA04E-E68A-8028-FA86-2EEC49055F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DD1B93E-EB17-1F26-5881-35A87BCA051A}"/>
              </a:ext>
            </a:extLst>
          </p:cNvPr>
          <p:cNvSpPr txBox="1"/>
          <p:nvPr/>
        </p:nvSpPr>
        <p:spPr>
          <a:xfrm>
            <a:off x="266700" y="690023"/>
            <a:ext cx="11925300" cy="39751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1" u="none" strike="noStrike" kern="1200" cap="none" spc="0" normalizeH="0" baseline="0" noProof="0" dirty="0">
              <a:ln w="12700">
                <a:solidFill>
                  <a:prstClr val="black">
                    <a:lumMod val="65000"/>
                    <a:lumOff val="35000"/>
                  </a:prstClr>
                </a:solidFill>
              </a:ln>
              <a:solidFill>
                <a:prstClr val="white"/>
              </a:solidFill>
              <a:effectLst>
                <a:outerShdw blurRad="50800" dist="25400" dir="2700000" algn="tl" rotWithShape="0">
                  <a:prstClr val="white">
                    <a:alpha val="40000"/>
                  </a:prstClr>
                </a:outerShdw>
              </a:effectLst>
              <a:uLnTx/>
              <a:uFillTx/>
              <a:latin typeface="Arial Black" panose="020B0A04020102020204" pitchFamily="34" charset="0"/>
              <a:ea typeface="Segoe UI Black" panose="020B0A02040204020203" pitchFamily="34" charset="0"/>
              <a:cs typeface="Aharoni" panose="02010803020104030203" pitchFamily="2" charset="-79"/>
            </a:endParaRP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P:	</a:t>
            </a:r>
            <a:r>
              <a:rPr kumimoji="0" lang="en-US" sz="4800" b="1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Let us give thanks to the Lord our </a:t>
            </a:r>
            <a:br>
              <a:rPr kumimoji="0" lang="en-US" sz="4800" b="1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</a:br>
            <a:r>
              <a:rPr kumimoji="0" lang="en-US" sz="4800" b="1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      God.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 w="12700">
                <a:solidFill>
                  <a:prstClr val="black">
                    <a:lumMod val="65000"/>
                    <a:lumOff val="35000"/>
                  </a:prstClr>
                </a:solidFill>
              </a:ln>
              <a:solidFill>
                <a:prstClr val="white"/>
              </a:solidFill>
              <a:effectLst>
                <a:outerShdw blurRad="50800" dist="25400" dir="2700000" algn="tl" rotWithShape="0">
                  <a:prstClr val="white">
                    <a:alpha val="40000"/>
                  </a:prstClr>
                </a:outerShdw>
              </a:effectLst>
              <a:uLnTx/>
              <a:uFillTx/>
              <a:latin typeface="Arial" panose="020B0604020202020204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00" b="1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C:</a:t>
            </a:r>
            <a:r>
              <a:rPr kumimoji="0" lang="en-US" sz="5200" b="1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	</a:t>
            </a:r>
            <a:r>
              <a:rPr kumimoji="0" lang="en-US" sz="5200" b="1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It is right to give our thanks</a:t>
            </a:r>
            <a:br>
              <a:rPr kumimoji="0" lang="en-US" sz="5200" b="1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</a:br>
            <a:r>
              <a:rPr kumimoji="0" lang="en-US" sz="5200" b="1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    and praise.</a:t>
            </a:r>
            <a:endParaRPr kumimoji="0" lang="en-US" sz="1000" b="0" i="1" u="none" strike="noStrike" kern="1200" cap="none" spc="0" normalizeH="0" baseline="0" noProof="0" dirty="0">
              <a:ln w="12700">
                <a:solidFill>
                  <a:prstClr val="black">
                    <a:lumMod val="65000"/>
                    <a:lumOff val="35000"/>
                  </a:prstClr>
                </a:solidFill>
              </a:ln>
              <a:solidFill>
                <a:prstClr val="white"/>
              </a:solidFill>
              <a:effectLst>
                <a:outerShdw blurRad="50800" dist="25400" dir="2700000" algn="tl" rotWithShape="0">
                  <a:prstClr val="white">
                    <a:alpha val="40000"/>
                  </a:prstClr>
                </a:outerShdw>
              </a:effectLst>
              <a:uLnTx/>
              <a:uFillTx/>
              <a:latin typeface="Arial Black" panose="020B0A04020102020204" pitchFamily="34" charset="0"/>
              <a:ea typeface="Segoe UI Black" panose="020B0A02040204020203" pitchFamily="34" charset="0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54871980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2FDD90C-A4BC-50E8-9195-9E72291DAA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776D29F-0A2C-4F75-8582-7C7DFCBD11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91C7348-73F9-5925-FE10-A44366BA11B1}"/>
              </a:ext>
            </a:extLst>
          </p:cNvPr>
          <p:cNvSpPr txBox="1"/>
          <p:nvPr/>
        </p:nvSpPr>
        <p:spPr>
          <a:xfrm>
            <a:off x="771292" y="2178429"/>
            <a:ext cx="4375151" cy="28583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endParaRPr kumimoji="0" lang="en-US" sz="6100" b="0" i="1" u="none" strike="noStrike" cap="none" spc="0" normalizeH="0" baseline="0" noProof="0" dirty="0">
              <a:ln w="12700">
                <a:solidFill>
                  <a:prstClr val="black">
                    <a:lumMod val="65000"/>
                    <a:lumOff val="35000"/>
                  </a:prstClr>
                </a:solidFill>
              </a:ln>
              <a:solidFill>
                <a:schemeClr val="bg1"/>
              </a:solidFill>
              <a:effectLst>
                <a:outerShdw blurRad="50800" dist="25400" dir="2700000" algn="tl" rotWithShape="0">
                  <a:prstClr val="white">
                    <a:alpha val="40000"/>
                  </a:prst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6100" b="1" i="1" u="none" strike="noStrike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schemeClr val="bg1"/>
                </a:solidFill>
                <a:uLnTx/>
                <a:uFillTx/>
                <a:latin typeface="+mj-lt"/>
                <a:ea typeface="+mj-ea"/>
                <a:cs typeface="+mj-cs"/>
              </a:rPr>
              <a:t>It is indeed right…</a:t>
            </a:r>
          </a:p>
          <a:p>
            <a:pPr marL="0" marR="0" lvl="0" indent="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endParaRPr kumimoji="0" lang="en-US" sz="6100" b="1" i="0" u="none" strike="noStrike" cap="none" spc="0" normalizeH="0" baseline="0" noProof="0" dirty="0">
              <a:ln w="12700">
                <a:solidFill>
                  <a:prstClr val="black">
                    <a:lumMod val="65000"/>
                    <a:lumOff val="35000"/>
                  </a:prstClr>
                </a:solidFill>
              </a:ln>
              <a:solidFill>
                <a:schemeClr val="bg1"/>
              </a:solidFill>
              <a:effectLst>
                <a:outerShdw blurRad="50800" dist="25400" dir="2700000" algn="tl" rotWithShape="0">
                  <a:prstClr val="white">
                    <a:alpha val="40000"/>
                  </a:prst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B31E4D9-0683-2C6F-BCE8-E7A4ADE564D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349" r="-1" b="21980"/>
          <a:stretch>
            <a:fillRect/>
          </a:stretch>
        </p:blipFill>
        <p:spPr>
          <a:xfrm>
            <a:off x="5682343" y="1"/>
            <a:ext cx="6509657" cy="6857999"/>
          </a:xfrm>
          <a:custGeom>
            <a:avLst/>
            <a:gdLst/>
            <a:ahLst/>
            <a:cxnLst/>
            <a:rect l="l" t="t" r="r" b="b"/>
            <a:pathLst>
              <a:path w="6509657" h="6857999">
                <a:moveTo>
                  <a:pt x="752157" y="6118149"/>
                </a:moveTo>
                <a:cubicBezTo>
                  <a:pt x="745608" y="6124102"/>
                  <a:pt x="737987" y="6129341"/>
                  <a:pt x="730938" y="6133722"/>
                </a:cubicBezTo>
                <a:cubicBezTo>
                  <a:pt x="723794" y="6138152"/>
                  <a:pt x="718448" y="6143474"/>
                  <a:pt x="714778" y="6149379"/>
                </a:cubicBezTo>
                <a:lnTo>
                  <a:pt x="709303" y="6166562"/>
                </a:lnTo>
                <a:lnTo>
                  <a:pt x="714778" y="6149380"/>
                </a:lnTo>
                <a:cubicBezTo>
                  <a:pt x="718448" y="6143474"/>
                  <a:pt x="723794" y="6138152"/>
                  <a:pt x="730938" y="6133723"/>
                </a:cubicBezTo>
                <a:cubicBezTo>
                  <a:pt x="737987" y="6129341"/>
                  <a:pt x="745608" y="6124102"/>
                  <a:pt x="752157" y="6118149"/>
                </a:cubicBezTo>
                <a:close/>
                <a:moveTo>
                  <a:pt x="844000" y="4941372"/>
                </a:moveTo>
                <a:lnTo>
                  <a:pt x="840670" y="4950868"/>
                </a:lnTo>
                <a:lnTo>
                  <a:pt x="830985" y="4991382"/>
                </a:lnTo>
                <a:lnTo>
                  <a:pt x="840670" y="4950869"/>
                </a:lnTo>
                <a:close/>
                <a:moveTo>
                  <a:pt x="840061" y="4749807"/>
                </a:moveTo>
                <a:cubicBezTo>
                  <a:pt x="852197" y="4762827"/>
                  <a:pt x="853054" y="4781365"/>
                  <a:pt x="854768" y="4799797"/>
                </a:cubicBezTo>
                <a:cubicBezTo>
                  <a:pt x="853054" y="4781365"/>
                  <a:pt x="852197" y="4762826"/>
                  <a:pt x="840061" y="4749807"/>
                </a:cubicBezTo>
                <a:close/>
                <a:moveTo>
                  <a:pt x="822263" y="4543185"/>
                </a:moveTo>
                <a:lnTo>
                  <a:pt x="816857" y="4557091"/>
                </a:lnTo>
                <a:cubicBezTo>
                  <a:pt x="805236" y="4573618"/>
                  <a:pt x="796449" y="4588275"/>
                  <a:pt x="790493" y="4602021"/>
                </a:cubicBezTo>
                <a:cubicBezTo>
                  <a:pt x="796449" y="4588275"/>
                  <a:pt x="805236" y="4573618"/>
                  <a:pt x="816857" y="4557092"/>
                </a:cubicBezTo>
                <a:cubicBezTo>
                  <a:pt x="819238" y="4553662"/>
                  <a:pt x="821286" y="4548281"/>
                  <a:pt x="822263" y="4543185"/>
                </a:cubicBezTo>
                <a:close/>
                <a:moveTo>
                  <a:pt x="356045" y="2819253"/>
                </a:moveTo>
                <a:lnTo>
                  <a:pt x="344401" y="2827483"/>
                </a:lnTo>
                <a:lnTo>
                  <a:pt x="344399" y="2827486"/>
                </a:lnTo>
                <a:lnTo>
                  <a:pt x="325550" y="2842392"/>
                </a:lnTo>
                <a:lnTo>
                  <a:pt x="315896" y="2861156"/>
                </a:lnTo>
                <a:lnTo>
                  <a:pt x="344399" y="2827486"/>
                </a:lnTo>
                <a:lnTo>
                  <a:pt x="344401" y="2827484"/>
                </a:lnTo>
                <a:close/>
                <a:moveTo>
                  <a:pt x="425699" y="1974015"/>
                </a:moveTo>
                <a:cubicBezTo>
                  <a:pt x="427224" y="1991685"/>
                  <a:pt x="433462" y="2008497"/>
                  <a:pt x="449941" y="2023547"/>
                </a:cubicBezTo>
                <a:cubicBezTo>
                  <a:pt x="441702" y="2016020"/>
                  <a:pt x="436022" y="2008056"/>
                  <a:pt x="432213" y="1999763"/>
                </a:cubicBezTo>
                <a:close/>
                <a:moveTo>
                  <a:pt x="442893" y="1768838"/>
                </a:moveTo>
                <a:cubicBezTo>
                  <a:pt x="451656" y="1779981"/>
                  <a:pt x="453942" y="1790986"/>
                  <a:pt x="452275" y="1801558"/>
                </a:cubicBezTo>
                <a:lnTo>
                  <a:pt x="451495" y="1785412"/>
                </a:lnTo>
                <a:cubicBezTo>
                  <a:pt x="450037" y="1779948"/>
                  <a:pt x="447274" y="1774411"/>
                  <a:pt x="442893" y="1768838"/>
                </a:cubicBezTo>
                <a:close/>
                <a:moveTo>
                  <a:pt x="333304" y="520953"/>
                </a:moveTo>
                <a:cubicBezTo>
                  <a:pt x="333743" y="528850"/>
                  <a:pt x="335480" y="536547"/>
                  <a:pt x="337867" y="544146"/>
                </a:cubicBezTo>
                <a:lnTo>
                  <a:pt x="340032" y="549926"/>
                </a:lnTo>
                <a:lnTo>
                  <a:pt x="340448" y="551717"/>
                </a:lnTo>
                <a:lnTo>
                  <a:pt x="346286" y="566616"/>
                </a:lnTo>
                <a:lnTo>
                  <a:pt x="346338" y="566754"/>
                </a:lnTo>
                <a:lnTo>
                  <a:pt x="352655" y="583595"/>
                </a:lnTo>
                <a:lnTo>
                  <a:pt x="359452" y="612658"/>
                </a:lnTo>
                <a:cubicBezTo>
                  <a:pt x="358987" y="604728"/>
                  <a:pt x="357230" y="597005"/>
                  <a:pt x="354829" y="589388"/>
                </a:cubicBezTo>
                <a:lnTo>
                  <a:pt x="352655" y="583595"/>
                </a:lnTo>
                <a:lnTo>
                  <a:pt x="352236" y="581804"/>
                </a:lnTo>
                <a:lnTo>
                  <a:pt x="346286" y="566616"/>
                </a:lnTo>
                <a:lnTo>
                  <a:pt x="340032" y="549926"/>
                </a:lnTo>
                <a:close/>
                <a:moveTo>
                  <a:pt x="384407" y="268794"/>
                </a:moveTo>
                <a:lnTo>
                  <a:pt x="387838" y="328017"/>
                </a:lnTo>
                <a:cubicBezTo>
                  <a:pt x="389527" y="318646"/>
                  <a:pt x="389932" y="309031"/>
                  <a:pt x="389283" y="299164"/>
                </a:cubicBezTo>
                <a:cubicBezTo>
                  <a:pt x="388635" y="289296"/>
                  <a:pt x="386932" y="279176"/>
                  <a:pt x="384407" y="268794"/>
                </a:cubicBezTo>
                <a:close/>
                <a:moveTo>
                  <a:pt x="66991" y="0"/>
                </a:moveTo>
                <a:lnTo>
                  <a:pt x="6509657" y="0"/>
                </a:lnTo>
                <a:lnTo>
                  <a:pt x="6509657" y="6857999"/>
                </a:lnTo>
                <a:lnTo>
                  <a:pt x="149318" y="6857999"/>
                </a:lnTo>
                <a:lnTo>
                  <a:pt x="149318" y="6857457"/>
                </a:lnTo>
                <a:lnTo>
                  <a:pt x="22079" y="6857457"/>
                </a:lnTo>
                <a:lnTo>
                  <a:pt x="26850" y="6796804"/>
                </a:lnTo>
                <a:cubicBezTo>
                  <a:pt x="32161" y="6777207"/>
                  <a:pt x="39591" y="6758011"/>
                  <a:pt x="44354" y="6738388"/>
                </a:cubicBezTo>
                <a:cubicBezTo>
                  <a:pt x="48736" y="6720103"/>
                  <a:pt x="58832" y="6702955"/>
                  <a:pt x="67214" y="6685617"/>
                </a:cubicBezTo>
                <a:cubicBezTo>
                  <a:pt x="83217" y="6652472"/>
                  <a:pt x="73120" y="6617036"/>
                  <a:pt x="77310" y="6583128"/>
                </a:cubicBezTo>
                <a:cubicBezTo>
                  <a:pt x="78645" y="6572269"/>
                  <a:pt x="80168" y="6561411"/>
                  <a:pt x="82837" y="6550742"/>
                </a:cubicBezTo>
                <a:cubicBezTo>
                  <a:pt x="89885" y="6521593"/>
                  <a:pt x="95981" y="6491874"/>
                  <a:pt x="105697" y="6463490"/>
                </a:cubicBezTo>
                <a:cubicBezTo>
                  <a:pt x="116556" y="6431292"/>
                  <a:pt x="131034" y="6400429"/>
                  <a:pt x="146086" y="6363664"/>
                </a:cubicBezTo>
                <a:cubicBezTo>
                  <a:pt x="142275" y="6350899"/>
                  <a:pt x="131986" y="6331277"/>
                  <a:pt x="131034" y="6311084"/>
                </a:cubicBezTo>
                <a:cubicBezTo>
                  <a:pt x="127795" y="6246121"/>
                  <a:pt x="145513" y="6185351"/>
                  <a:pt x="173518" y="6127247"/>
                </a:cubicBezTo>
                <a:cubicBezTo>
                  <a:pt x="181899" y="6109530"/>
                  <a:pt x="187424" y="6090477"/>
                  <a:pt x="195616" y="6072569"/>
                </a:cubicBezTo>
                <a:cubicBezTo>
                  <a:pt x="198472" y="6066284"/>
                  <a:pt x="204569" y="6058092"/>
                  <a:pt x="210285" y="6056948"/>
                </a:cubicBezTo>
                <a:cubicBezTo>
                  <a:pt x="243432" y="6050282"/>
                  <a:pt x="242863" y="6025515"/>
                  <a:pt x="244766" y="5999796"/>
                </a:cubicBezTo>
                <a:cubicBezTo>
                  <a:pt x="247051" y="5969124"/>
                  <a:pt x="252386" y="5938836"/>
                  <a:pt x="256958" y="5908355"/>
                </a:cubicBezTo>
                <a:cubicBezTo>
                  <a:pt x="257530" y="5904353"/>
                  <a:pt x="261531" y="5900735"/>
                  <a:pt x="264200" y="5897114"/>
                </a:cubicBezTo>
                <a:cubicBezTo>
                  <a:pt x="268199" y="5891590"/>
                  <a:pt x="274295" y="5886447"/>
                  <a:pt x="275818" y="5880348"/>
                </a:cubicBezTo>
                <a:cubicBezTo>
                  <a:pt x="283249" y="5849107"/>
                  <a:pt x="289535" y="5817674"/>
                  <a:pt x="296393" y="5786239"/>
                </a:cubicBezTo>
                <a:cubicBezTo>
                  <a:pt x="297918" y="5779191"/>
                  <a:pt x="299823" y="5771953"/>
                  <a:pt x="302870" y="5765474"/>
                </a:cubicBezTo>
                <a:cubicBezTo>
                  <a:pt x="305728" y="5759378"/>
                  <a:pt x="310683" y="5754234"/>
                  <a:pt x="313730" y="5748136"/>
                </a:cubicBezTo>
                <a:cubicBezTo>
                  <a:pt x="321920" y="5731564"/>
                  <a:pt x="329541" y="5714607"/>
                  <a:pt x="338685" y="5695178"/>
                </a:cubicBezTo>
                <a:cubicBezTo>
                  <a:pt x="321541" y="5684320"/>
                  <a:pt x="331257" y="5669647"/>
                  <a:pt x="339447" y="5651360"/>
                </a:cubicBezTo>
                <a:cubicBezTo>
                  <a:pt x="347830" y="5632691"/>
                  <a:pt x="350497" y="5611164"/>
                  <a:pt x="353545" y="5590590"/>
                </a:cubicBezTo>
                <a:cubicBezTo>
                  <a:pt x="359070" y="5552869"/>
                  <a:pt x="362499" y="5514957"/>
                  <a:pt x="367451" y="5477239"/>
                </a:cubicBezTo>
                <a:cubicBezTo>
                  <a:pt x="368595" y="5469236"/>
                  <a:pt x="370690" y="5460092"/>
                  <a:pt x="375454" y="5453995"/>
                </a:cubicBezTo>
                <a:cubicBezTo>
                  <a:pt x="407459" y="5412276"/>
                  <a:pt x="416411" y="5361598"/>
                  <a:pt x="413366" y="5313403"/>
                </a:cubicBezTo>
                <a:cubicBezTo>
                  <a:pt x="411078" y="5275491"/>
                  <a:pt x="409363" y="5238343"/>
                  <a:pt x="412601" y="5200813"/>
                </a:cubicBezTo>
                <a:cubicBezTo>
                  <a:pt x="412793" y="5197955"/>
                  <a:pt x="412411" y="5194145"/>
                  <a:pt x="410887" y="5192051"/>
                </a:cubicBezTo>
                <a:cubicBezTo>
                  <a:pt x="400791" y="5179097"/>
                  <a:pt x="400029" y="5165570"/>
                  <a:pt x="398315" y="5148995"/>
                </a:cubicBezTo>
                <a:cubicBezTo>
                  <a:pt x="395837" y="5125562"/>
                  <a:pt x="397553" y="5104036"/>
                  <a:pt x="401743" y="5082317"/>
                </a:cubicBezTo>
                <a:cubicBezTo>
                  <a:pt x="404791" y="5066505"/>
                  <a:pt x="411078" y="5050504"/>
                  <a:pt x="419080" y="5036405"/>
                </a:cubicBezTo>
                <a:cubicBezTo>
                  <a:pt x="430320" y="5016785"/>
                  <a:pt x="434701" y="4997922"/>
                  <a:pt x="419841" y="4979253"/>
                </a:cubicBezTo>
                <a:cubicBezTo>
                  <a:pt x="404029" y="4959061"/>
                  <a:pt x="409553" y="4936201"/>
                  <a:pt x="408983" y="4913909"/>
                </a:cubicBezTo>
                <a:cubicBezTo>
                  <a:pt x="408791" y="4904195"/>
                  <a:pt x="409175" y="4893907"/>
                  <a:pt x="406697" y="4884572"/>
                </a:cubicBezTo>
                <a:cubicBezTo>
                  <a:pt x="399647" y="4857522"/>
                  <a:pt x="388978" y="4831420"/>
                  <a:pt x="384216" y="4803988"/>
                </a:cubicBezTo>
                <a:cubicBezTo>
                  <a:pt x="381551" y="4788747"/>
                  <a:pt x="386312" y="4771793"/>
                  <a:pt x="389741" y="4755980"/>
                </a:cubicBezTo>
                <a:cubicBezTo>
                  <a:pt x="393362" y="4739978"/>
                  <a:pt x="398885" y="4724167"/>
                  <a:pt x="404601" y="4708734"/>
                </a:cubicBezTo>
                <a:cubicBezTo>
                  <a:pt x="408411" y="4698258"/>
                  <a:pt x="412031" y="4686828"/>
                  <a:pt x="418889" y="4678445"/>
                </a:cubicBezTo>
                <a:cubicBezTo>
                  <a:pt x="434510" y="4659393"/>
                  <a:pt x="437178" y="4639772"/>
                  <a:pt x="428986" y="4617291"/>
                </a:cubicBezTo>
                <a:cubicBezTo>
                  <a:pt x="427651" y="4613864"/>
                  <a:pt x="427651" y="4609863"/>
                  <a:pt x="427462" y="4606053"/>
                </a:cubicBezTo>
                <a:cubicBezTo>
                  <a:pt x="423462" y="4545086"/>
                  <a:pt x="420984" y="4484127"/>
                  <a:pt x="414888" y="4423545"/>
                </a:cubicBezTo>
                <a:cubicBezTo>
                  <a:pt x="412411" y="4398972"/>
                  <a:pt x="401553" y="4375349"/>
                  <a:pt x="394695" y="4351154"/>
                </a:cubicBezTo>
                <a:cubicBezTo>
                  <a:pt x="393362" y="4346201"/>
                  <a:pt x="391265" y="4340674"/>
                  <a:pt x="392218" y="4335722"/>
                </a:cubicBezTo>
                <a:cubicBezTo>
                  <a:pt x="401743" y="4281810"/>
                  <a:pt x="387838" y="4231324"/>
                  <a:pt x="369547" y="4181603"/>
                </a:cubicBezTo>
                <a:cubicBezTo>
                  <a:pt x="367643" y="4176461"/>
                  <a:pt x="368214" y="4170174"/>
                  <a:pt x="368595" y="4164458"/>
                </a:cubicBezTo>
                <a:cubicBezTo>
                  <a:pt x="369928" y="4148453"/>
                  <a:pt x="376597" y="4131119"/>
                  <a:pt x="372597" y="4116641"/>
                </a:cubicBezTo>
                <a:cubicBezTo>
                  <a:pt x="361546" y="4078159"/>
                  <a:pt x="348211" y="4040058"/>
                  <a:pt x="331447" y="4003861"/>
                </a:cubicBezTo>
                <a:cubicBezTo>
                  <a:pt x="314494" y="3967091"/>
                  <a:pt x="300203" y="3932993"/>
                  <a:pt x="317349" y="3890891"/>
                </a:cubicBezTo>
                <a:cubicBezTo>
                  <a:pt x="324589" y="3872985"/>
                  <a:pt x="319445" y="3849362"/>
                  <a:pt x="317541" y="3828785"/>
                </a:cubicBezTo>
                <a:cubicBezTo>
                  <a:pt x="316016" y="3813737"/>
                  <a:pt x="307443" y="3799258"/>
                  <a:pt x="307443" y="3784397"/>
                </a:cubicBezTo>
                <a:cubicBezTo>
                  <a:pt x="307443" y="3744770"/>
                  <a:pt x="297345" y="3709529"/>
                  <a:pt x="276771" y="3675238"/>
                </a:cubicBezTo>
                <a:cubicBezTo>
                  <a:pt x="268770" y="3661899"/>
                  <a:pt x="274106" y="3641134"/>
                  <a:pt x="272009" y="3623799"/>
                </a:cubicBezTo>
                <a:cubicBezTo>
                  <a:pt x="269533" y="3605509"/>
                  <a:pt x="267247" y="3586653"/>
                  <a:pt x="261720" y="3569124"/>
                </a:cubicBezTo>
                <a:cubicBezTo>
                  <a:pt x="247243" y="3523785"/>
                  <a:pt x="230859" y="3479015"/>
                  <a:pt x="215618" y="3433866"/>
                </a:cubicBezTo>
                <a:cubicBezTo>
                  <a:pt x="203045" y="3396719"/>
                  <a:pt x="212951" y="3360139"/>
                  <a:pt x="218286" y="3323372"/>
                </a:cubicBezTo>
                <a:cubicBezTo>
                  <a:pt x="221715" y="3300319"/>
                  <a:pt x="229907" y="3278795"/>
                  <a:pt x="217715" y="3252885"/>
                </a:cubicBezTo>
                <a:cubicBezTo>
                  <a:pt x="206093" y="3228119"/>
                  <a:pt x="208761" y="3196686"/>
                  <a:pt x="202475" y="3168870"/>
                </a:cubicBezTo>
                <a:cubicBezTo>
                  <a:pt x="197141" y="3145436"/>
                  <a:pt x="188566" y="3122770"/>
                  <a:pt x="180184" y="3100099"/>
                </a:cubicBezTo>
                <a:cubicBezTo>
                  <a:pt x="168753" y="3069235"/>
                  <a:pt x="156753" y="3038756"/>
                  <a:pt x="162468" y="3005035"/>
                </a:cubicBezTo>
                <a:cubicBezTo>
                  <a:pt x="168945" y="2966742"/>
                  <a:pt x="144560" y="2940455"/>
                  <a:pt x="128366" y="2910353"/>
                </a:cubicBezTo>
                <a:cubicBezTo>
                  <a:pt x="117318" y="2889587"/>
                  <a:pt x="109126" y="2866918"/>
                  <a:pt x="102268" y="2844248"/>
                </a:cubicBezTo>
                <a:cubicBezTo>
                  <a:pt x="93313" y="2813958"/>
                  <a:pt x="87978" y="2782716"/>
                  <a:pt x="79216" y="2752235"/>
                </a:cubicBezTo>
                <a:cubicBezTo>
                  <a:pt x="66072" y="2706131"/>
                  <a:pt x="55785" y="2659455"/>
                  <a:pt x="63024" y="2611450"/>
                </a:cubicBezTo>
                <a:cubicBezTo>
                  <a:pt x="66262" y="2589352"/>
                  <a:pt x="66072" y="2568774"/>
                  <a:pt x="61307" y="2546678"/>
                </a:cubicBezTo>
                <a:cubicBezTo>
                  <a:pt x="53497" y="2510483"/>
                  <a:pt x="52545" y="2473333"/>
                  <a:pt x="23399" y="2444184"/>
                </a:cubicBezTo>
                <a:cubicBezTo>
                  <a:pt x="13111" y="2433897"/>
                  <a:pt x="10446" y="2415420"/>
                  <a:pt x="5110" y="2400369"/>
                </a:cubicBezTo>
                <a:cubicBezTo>
                  <a:pt x="-1178" y="2383032"/>
                  <a:pt x="2062" y="2370270"/>
                  <a:pt x="20351" y="2360933"/>
                </a:cubicBezTo>
                <a:cubicBezTo>
                  <a:pt x="28541" y="2356744"/>
                  <a:pt x="36543" y="2344741"/>
                  <a:pt x="37877" y="2335405"/>
                </a:cubicBezTo>
                <a:cubicBezTo>
                  <a:pt x="41877" y="2307402"/>
                  <a:pt x="35971" y="2281683"/>
                  <a:pt x="23017" y="2254633"/>
                </a:cubicBezTo>
                <a:cubicBezTo>
                  <a:pt x="10824" y="2229296"/>
                  <a:pt x="12158" y="2197670"/>
                  <a:pt x="7395" y="2168903"/>
                </a:cubicBezTo>
                <a:cubicBezTo>
                  <a:pt x="5680" y="2158712"/>
                  <a:pt x="3062" y="2148519"/>
                  <a:pt x="871" y="2138304"/>
                </a:cubicBezTo>
                <a:lnTo>
                  <a:pt x="0" y="2131532"/>
                </a:lnTo>
                <a:lnTo>
                  <a:pt x="0" y="2072225"/>
                </a:lnTo>
                <a:lnTo>
                  <a:pt x="251" y="2069340"/>
                </a:lnTo>
                <a:cubicBezTo>
                  <a:pt x="2061" y="2056600"/>
                  <a:pt x="4156" y="2043835"/>
                  <a:pt x="5299" y="2030977"/>
                </a:cubicBezTo>
                <a:cubicBezTo>
                  <a:pt x="7203" y="2010974"/>
                  <a:pt x="6442" y="1990589"/>
                  <a:pt x="8729" y="1970586"/>
                </a:cubicBezTo>
                <a:cubicBezTo>
                  <a:pt x="10446" y="1954202"/>
                  <a:pt x="14824" y="1938009"/>
                  <a:pt x="18445" y="1921817"/>
                </a:cubicBezTo>
                <a:cubicBezTo>
                  <a:pt x="19779" y="1915912"/>
                  <a:pt x="24922" y="1910004"/>
                  <a:pt x="24161" y="1904673"/>
                </a:cubicBezTo>
                <a:cubicBezTo>
                  <a:pt x="15968" y="1851709"/>
                  <a:pt x="52545" y="1813610"/>
                  <a:pt x="68738" y="1768838"/>
                </a:cubicBezTo>
                <a:cubicBezTo>
                  <a:pt x="85886" y="1721785"/>
                  <a:pt x="112174" y="1676253"/>
                  <a:pt x="104363" y="1623675"/>
                </a:cubicBezTo>
                <a:cubicBezTo>
                  <a:pt x="99601" y="1591859"/>
                  <a:pt x="88551" y="1561189"/>
                  <a:pt x="81882" y="1529563"/>
                </a:cubicBezTo>
                <a:cubicBezTo>
                  <a:pt x="79597" y="1518324"/>
                  <a:pt x="79978" y="1505751"/>
                  <a:pt x="82264" y="1494509"/>
                </a:cubicBezTo>
                <a:cubicBezTo>
                  <a:pt x="92743" y="1440216"/>
                  <a:pt x="94266" y="1386684"/>
                  <a:pt x="77120" y="1333341"/>
                </a:cubicBezTo>
                <a:cubicBezTo>
                  <a:pt x="74262" y="1324198"/>
                  <a:pt x="71597" y="1314483"/>
                  <a:pt x="71597" y="1304955"/>
                </a:cubicBezTo>
                <a:cubicBezTo>
                  <a:pt x="71597" y="1252757"/>
                  <a:pt x="75597" y="1201512"/>
                  <a:pt x="94266" y="1151600"/>
                </a:cubicBezTo>
                <a:cubicBezTo>
                  <a:pt x="100553" y="1134834"/>
                  <a:pt x="96553" y="1114449"/>
                  <a:pt x="98077" y="1095972"/>
                </a:cubicBezTo>
                <a:cubicBezTo>
                  <a:pt x="99409" y="1078826"/>
                  <a:pt x="99981" y="1061298"/>
                  <a:pt x="104363" y="1044725"/>
                </a:cubicBezTo>
                <a:cubicBezTo>
                  <a:pt x="110839" y="1020529"/>
                  <a:pt x="111601" y="998052"/>
                  <a:pt x="105887" y="973095"/>
                </a:cubicBezTo>
                <a:cubicBezTo>
                  <a:pt x="100553" y="949281"/>
                  <a:pt x="103219" y="923562"/>
                  <a:pt x="103029" y="898797"/>
                </a:cubicBezTo>
                <a:cubicBezTo>
                  <a:pt x="102839" y="871173"/>
                  <a:pt x="102649" y="843552"/>
                  <a:pt x="103601" y="815929"/>
                </a:cubicBezTo>
                <a:cubicBezTo>
                  <a:pt x="103981" y="804877"/>
                  <a:pt x="111601" y="792306"/>
                  <a:pt x="108553" y="783158"/>
                </a:cubicBezTo>
                <a:cubicBezTo>
                  <a:pt x="98267" y="753633"/>
                  <a:pt x="110649" y="724104"/>
                  <a:pt x="105126" y="694576"/>
                </a:cubicBezTo>
                <a:cubicBezTo>
                  <a:pt x="102268" y="680096"/>
                  <a:pt x="110078" y="663713"/>
                  <a:pt x="110839" y="648092"/>
                </a:cubicBezTo>
                <a:cubicBezTo>
                  <a:pt x="112174" y="622564"/>
                  <a:pt x="111601" y="597037"/>
                  <a:pt x="111983" y="571508"/>
                </a:cubicBezTo>
                <a:cubicBezTo>
                  <a:pt x="112174" y="563125"/>
                  <a:pt x="112936" y="554933"/>
                  <a:pt x="113318" y="546552"/>
                </a:cubicBezTo>
                <a:cubicBezTo>
                  <a:pt x="113697" y="539121"/>
                  <a:pt x="115412" y="531310"/>
                  <a:pt x="114080" y="524262"/>
                </a:cubicBezTo>
                <a:cubicBezTo>
                  <a:pt x="109315" y="498733"/>
                  <a:pt x="101505" y="473587"/>
                  <a:pt x="98457" y="447870"/>
                </a:cubicBezTo>
                <a:cubicBezTo>
                  <a:pt x="95792" y="425581"/>
                  <a:pt x="99409" y="402529"/>
                  <a:pt x="97505" y="380050"/>
                </a:cubicBezTo>
                <a:cubicBezTo>
                  <a:pt x="94266" y="340425"/>
                  <a:pt x="88551" y="300800"/>
                  <a:pt x="84930" y="261173"/>
                </a:cubicBezTo>
                <a:cubicBezTo>
                  <a:pt x="84168" y="252600"/>
                  <a:pt x="88933" y="243648"/>
                  <a:pt x="89313" y="234883"/>
                </a:cubicBezTo>
                <a:cubicBezTo>
                  <a:pt x="90266" y="207450"/>
                  <a:pt x="90457" y="180017"/>
                  <a:pt x="91026" y="152584"/>
                </a:cubicBezTo>
                <a:cubicBezTo>
                  <a:pt x="91218" y="136963"/>
                  <a:pt x="90647" y="121150"/>
                  <a:pt x="92361" y="105718"/>
                </a:cubicBezTo>
                <a:cubicBezTo>
                  <a:pt x="94648" y="85336"/>
                  <a:pt x="98077" y="66857"/>
                  <a:pt x="83217" y="47806"/>
                </a:cubicBezTo>
                <a:cubicBezTo>
                  <a:pt x="77453" y="40471"/>
                  <a:pt x="73691" y="32636"/>
                  <a:pt x="71206" y="24480"/>
                </a:cubicBezTo>
                <a:close/>
              </a:path>
            </a:pathLst>
          </a:custGeom>
          <a:effectLst>
            <a:outerShdw blurRad="381000" dist="152400" dir="10800000" algn="r" rotWithShape="0">
              <a:prstClr val="black">
                <a:alpha val="10000"/>
              </a:prstClr>
            </a:outerShdw>
          </a:effectLst>
        </p:spPr>
      </p:pic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4D41903-2C9D-4F9E-AA1F-6161F8A6FC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40986" y="2991370"/>
            <a:ext cx="6857455" cy="874716"/>
          </a:xfrm>
          <a:custGeom>
            <a:avLst/>
            <a:gdLst>
              <a:gd name="connsiteX0" fmla="*/ 6857455 w 6857455"/>
              <a:gd name="connsiteY0" fmla="*/ 804643 h 874716"/>
              <a:gd name="connsiteX1" fmla="*/ 6857455 w 6857455"/>
              <a:gd name="connsiteY1" fmla="*/ 562246 h 874716"/>
              <a:gd name="connsiteX2" fmla="*/ 6829178 w 6857455"/>
              <a:gd name="connsiteY2" fmla="*/ 551284 h 874716"/>
              <a:gd name="connsiteX3" fmla="*/ 6766024 w 6857455"/>
              <a:gd name="connsiteY3" fmla="*/ 500372 h 874716"/>
              <a:gd name="connsiteX4" fmla="*/ 6734971 w 6857455"/>
              <a:gd name="connsiteY4" fmla="*/ 500944 h 874716"/>
              <a:gd name="connsiteX5" fmla="*/ 6683915 w 6857455"/>
              <a:gd name="connsiteY5" fmla="*/ 507040 h 874716"/>
              <a:gd name="connsiteX6" fmla="*/ 6628860 w 6857455"/>
              <a:gd name="connsiteY6" fmla="*/ 495418 h 874716"/>
              <a:gd name="connsiteX7" fmla="*/ 6588662 w 6857455"/>
              <a:gd name="connsiteY7" fmla="*/ 487227 h 874716"/>
              <a:gd name="connsiteX8" fmla="*/ 6476074 w 6857455"/>
              <a:gd name="connsiteY8" fmla="*/ 511230 h 874716"/>
              <a:gd name="connsiteX9" fmla="*/ 6382345 w 6857455"/>
              <a:gd name="connsiteY9" fmla="*/ 534853 h 874716"/>
              <a:gd name="connsiteX10" fmla="*/ 6369391 w 6857455"/>
              <a:gd name="connsiteY10" fmla="*/ 531615 h 874716"/>
              <a:gd name="connsiteX11" fmla="*/ 6244799 w 6857455"/>
              <a:gd name="connsiteY11" fmla="*/ 512182 h 874716"/>
              <a:gd name="connsiteX12" fmla="*/ 6190315 w 6857455"/>
              <a:gd name="connsiteY12" fmla="*/ 485703 h 874716"/>
              <a:gd name="connsiteX13" fmla="*/ 6115446 w 6857455"/>
              <a:gd name="connsiteY13" fmla="*/ 462270 h 874716"/>
              <a:gd name="connsiteX14" fmla="*/ 6032194 w 6857455"/>
              <a:gd name="connsiteY14" fmla="*/ 434266 h 874716"/>
              <a:gd name="connsiteX15" fmla="*/ 5971042 w 6857455"/>
              <a:gd name="connsiteY15" fmla="*/ 420738 h 874716"/>
              <a:gd name="connsiteX16" fmla="*/ 5880933 w 6857455"/>
              <a:gd name="connsiteY16" fmla="*/ 430646 h 874716"/>
              <a:gd name="connsiteX17" fmla="*/ 5862452 w 6857455"/>
              <a:gd name="connsiteY17" fmla="*/ 438648 h 874716"/>
              <a:gd name="connsiteX18" fmla="*/ 5685283 w 6857455"/>
              <a:gd name="connsiteY18" fmla="*/ 498658 h 874716"/>
              <a:gd name="connsiteX19" fmla="*/ 5567169 w 6857455"/>
              <a:gd name="connsiteY19" fmla="*/ 499420 h 874716"/>
              <a:gd name="connsiteX20" fmla="*/ 5527923 w 6857455"/>
              <a:gd name="connsiteY20" fmla="*/ 490466 h 874716"/>
              <a:gd name="connsiteX21" fmla="*/ 5456292 w 6857455"/>
              <a:gd name="connsiteY21" fmla="*/ 450650 h 874716"/>
              <a:gd name="connsiteX22" fmla="*/ 5424670 w 6857455"/>
              <a:gd name="connsiteY22" fmla="*/ 444934 h 874716"/>
              <a:gd name="connsiteX23" fmla="*/ 5368662 w 6857455"/>
              <a:gd name="connsiteY23" fmla="*/ 441124 h 874716"/>
              <a:gd name="connsiteX24" fmla="*/ 5247118 w 6857455"/>
              <a:gd name="connsiteY24" fmla="*/ 444934 h 874716"/>
              <a:gd name="connsiteX25" fmla="*/ 5088617 w 6857455"/>
              <a:gd name="connsiteY25" fmla="*/ 428742 h 874716"/>
              <a:gd name="connsiteX26" fmla="*/ 5025750 w 6857455"/>
              <a:gd name="connsiteY26" fmla="*/ 433694 h 874716"/>
              <a:gd name="connsiteX27" fmla="*/ 4957930 w 6857455"/>
              <a:gd name="connsiteY27" fmla="*/ 442268 h 874716"/>
              <a:gd name="connsiteX28" fmla="*/ 4938116 w 6857455"/>
              <a:gd name="connsiteY28" fmla="*/ 441886 h 874716"/>
              <a:gd name="connsiteX29" fmla="*/ 4833910 w 6857455"/>
              <a:gd name="connsiteY29" fmla="*/ 421693 h 874716"/>
              <a:gd name="connsiteX30" fmla="*/ 4810095 w 6857455"/>
              <a:gd name="connsiteY30" fmla="*/ 408167 h 874716"/>
              <a:gd name="connsiteX31" fmla="*/ 4747991 w 6857455"/>
              <a:gd name="connsiteY31" fmla="*/ 413691 h 874716"/>
              <a:gd name="connsiteX32" fmla="*/ 4692745 w 6857455"/>
              <a:gd name="connsiteY32" fmla="*/ 435790 h 874716"/>
              <a:gd name="connsiteX33" fmla="*/ 4375933 w 6857455"/>
              <a:gd name="connsiteY33" fmla="*/ 483417 h 874716"/>
              <a:gd name="connsiteX34" fmla="*/ 4185426 w 6857455"/>
              <a:gd name="connsiteY34" fmla="*/ 484179 h 874716"/>
              <a:gd name="connsiteX35" fmla="*/ 4052072 w 6857455"/>
              <a:gd name="connsiteY35" fmla="*/ 505134 h 874716"/>
              <a:gd name="connsiteX36" fmla="*/ 4029973 w 6857455"/>
              <a:gd name="connsiteY36" fmla="*/ 527233 h 874716"/>
              <a:gd name="connsiteX37" fmla="*/ 3948626 w 6857455"/>
              <a:gd name="connsiteY37" fmla="*/ 550666 h 874716"/>
              <a:gd name="connsiteX38" fmla="*/ 3871280 w 6857455"/>
              <a:gd name="connsiteY38" fmla="*/ 502275 h 874716"/>
              <a:gd name="connsiteX39" fmla="*/ 3774312 w 6857455"/>
              <a:gd name="connsiteY39" fmla="*/ 429122 h 874716"/>
              <a:gd name="connsiteX40" fmla="*/ 3721543 w 6857455"/>
              <a:gd name="connsiteY40" fmla="*/ 428552 h 874716"/>
              <a:gd name="connsiteX41" fmla="*/ 3612763 w 6857455"/>
              <a:gd name="connsiteY41" fmla="*/ 414263 h 874716"/>
              <a:gd name="connsiteX42" fmla="*/ 3537323 w 6857455"/>
              <a:gd name="connsiteY42" fmla="*/ 389878 h 874716"/>
              <a:gd name="connsiteX43" fmla="*/ 3431593 w 6857455"/>
              <a:gd name="connsiteY43" fmla="*/ 360921 h 874716"/>
              <a:gd name="connsiteX44" fmla="*/ 3392158 w 6857455"/>
              <a:gd name="connsiteY44" fmla="*/ 345681 h 874716"/>
              <a:gd name="connsiteX45" fmla="*/ 3297856 w 6857455"/>
              <a:gd name="connsiteY45" fmla="*/ 323010 h 874716"/>
              <a:gd name="connsiteX46" fmla="*/ 3219748 w 6857455"/>
              <a:gd name="connsiteY46" fmla="*/ 308151 h 874716"/>
              <a:gd name="connsiteX47" fmla="*/ 3156692 w 6857455"/>
              <a:gd name="connsiteY47" fmla="*/ 261668 h 874716"/>
              <a:gd name="connsiteX48" fmla="*/ 3136497 w 6857455"/>
              <a:gd name="connsiteY48" fmla="*/ 237663 h 874716"/>
              <a:gd name="connsiteX49" fmla="*/ 3119733 w 6857455"/>
              <a:gd name="connsiteY49" fmla="*/ 222233 h 874716"/>
              <a:gd name="connsiteX50" fmla="*/ 3045436 w 6857455"/>
              <a:gd name="connsiteY50" fmla="*/ 131742 h 874716"/>
              <a:gd name="connsiteX51" fmla="*/ 3037054 w 6857455"/>
              <a:gd name="connsiteY51" fmla="*/ 124121 h 874716"/>
              <a:gd name="connsiteX52" fmla="*/ 2936466 w 6857455"/>
              <a:gd name="connsiteY52" fmla="*/ 82400 h 874716"/>
              <a:gd name="connsiteX53" fmla="*/ 2901031 w 6857455"/>
              <a:gd name="connsiteY53" fmla="*/ 59731 h 874716"/>
              <a:gd name="connsiteX54" fmla="*/ 2828259 w 6857455"/>
              <a:gd name="connsiteY54" fmla="*/ 3149 h 874716"/>
              <a:gd name="connsiteX55" fmla="*/ 2799492 w 6857455"/>
              <a:gd name="connsiteY55" fmla="*/ 1245 h 874716"/>
              <a:gd name="connsiteX56" fmla="*/ 2693570 w 6857455"/>
              <a:gd name="connsiteY56" fmla="*/ 35154 h 874716"/>
              <a:gd name="connsiteX57" fmla="*/ 2639847 w 6857455"/>
              <a:gd name="connsiteY57" fmla="*/ 73448 h 874716"/>
              <a:gd name="connsiteX58" fmla="*/ 2621178 w 6857455"/>
              <a:gd name="connsiteY58" fmla="*/ 88688 h 874716"/>
              <a:gd name="connsiteX59" fmla="*/ 2489348 w 6857455"/>
              <a:gd name="connsiteY59" fmla="*/ 72304 h 874716"/>
              <a:gd name="connsiteX60" fmla="*/ 2452580 w 6857455"/>
              <a:gd name="connsiteY60" fmla="*/ 68683 h 874716"/>
              <a:gd name="connsiteX61" fmla="*/ 2326464 w 6857455"/>
              <a:gd name="connsiteY61" fmla="*/ 50395 h 874716"/>
              <a:gd name="connsiteX62" fmla="*/ 2300365 w 6857455"/>
              <a:gd name="connsiteY62" fmla="*/ 54777 h 874716"/>
              <a:gd name="connsiteX63" fmla="*/ 2130434 w 6857455"/>
              <a:gd name="connsiteY63" fmla="*/ 58397 h 874716"/>
              <a:gd name="connsiteX64" fmla="*/ 2118621 w 6857455"/>
              <a:gd name="connsiteY64" fmla="*/ 47919 h 874716"/>
              <a:gd name="connsiteX65" fmla="*/ 2057659 w 6857455"/>
              <a:gd name="connsiteY65" fmla="*/ 16866 h 874716"/>
              <a:gd name="connsiteX66" fmla="*/ 1976314 w 6857455"/>
              <a:gd name="connsiteY66" fmla="*/ 8865 h 874716"/>
              <a:gd name="connsiteX67" fmla="*/ 1961454 w 6857455"/>
              <a:gd name="connsiteY67" fmla="*/ 11724 h 874716"/>
              <a:gd name="connsiteX68" fmla="*/ 1906588 w 6857455"/>
              <a:gd name="connsiteY68" fmla="*/ 30964 h 874716"/>
              <a:gd name="connsiteX69" fmla="*/ 1783330 w 6857455"/>
              <a:gd name="connsiteY69" fmla="*/ 48871 h 874716"/>
              <a:gd name="connsiteX70" fmla="*/ 1759327 w 6857455"/>
              <a:gd name="connsiteY70" fmla="*/ 55349 h 874716"/>
              <a:gd name="connsiteX71" fmla="*/ 1716082 w 6857455"/>
              <a:gd name="connsiteY71" fmla="*/ 65445 h 874716"/>
              <a:gd name="connsiteX72" fmla="*/ 1598920 w 6857455"/>
              <a:gd name="connsiteY72" fmla="*/ 72114 h 874716"/>
              <a:gd name="connsiteX73" fmla="*/ 1542150 w 6857455"/>
              <a:gd name="connsiteY73" fmla="*/ 62207 h 874716"/>
              <a:gd name="connsiteX74" fmla="*/ 1516813 w 6857455"/>
              <a:gd name="connsiteY74" fmla="*/ 62779 h 874716"/>
              <a:gd name="connsiteX75" fmla="*/ 1432228 w 6857455"/>
              <a:gd name="connsiteY75" fmla="*/ 88116 h 874716"/>
              <a:gd name="connsiteX76" fmla="*/ 1224765 w 6857455"/>
              <a:gd name="connsiteY76" fmla="*/ 71924 h 874716"/>
              <a:gd name="connsiteX77" fmla="*/ 1159231 w 6857455"/>
              <a:gd name="connsiteY77" fmla="*/ 58207 h 874716"/>
              <a:gd name="connsiteX78" fmla="*/ 1124370 w 6857455"/>
              <a:gd name="connsiteY78" fmla="*/ 56301 h 874716"/>
              <a:gd name="connsiteX79" fmla="*/ 1075600 w 6857455"/>
              <a:gd name="connsiteY79" fmla="*/ 75542 h 874716"/>
              <a:gd name="connsiteX80" fmla="*/ 986633 w 6857455"/>
              <a:gd name="connsiteY80" fmla="*/ 79162 h 874716"/>
              <a:gd name="connsiteX81" fmla="*/ 861089 w 6857455"/>
              <a:gd name="connsiteY81" fmla="*/ 76304 h 874716"/>
              <a:gd name="connsiteX82" fmla="*/ 759168 w 6857455"/>
              <a:gd name="connsiteY82" fmla="*/ 104689 h 874716"/>
              <a:gd name="connsiteX83" fmla="*/ 723735 w 6857455"/>
              <a:gd name="connsiteY83" fmla="*/ 140696 h 874716"/>
              <a:gd name="connsiteX84" fmla="*/ 647532 w 6857455"/>
              <a:gd name="connsiteY84" fmla="*/ 147934 h 874716"/>
              <a:gd name="connsiteX85" fmla="*/ 552659 w 6857455"/>
              <a:gd name="connsiteY85" fmla="*/ 95926 h 874716"/>
              <a:gd name="connsiteX86" fmla="*/ 541800 w 6857455"/>
              <a:gd name="connsiteY86" fmla="*/ 97640 h 874716"/>
              <a:gd name="connsiteX87" fmla="*/ 375107 w 6857455"/>
              <a:gd name="connsiteY87" fmla="*/ 123169 h 874716"/>
              <a:gd name="connsiteX88" fmla="*/ 273567 w 6857455"/>
              <a:gd name="connsiteY88" fmla="*/ 145458 h 874716"/>
              <a:gd name="connsiteX89" fmla="*/ 264043 w 6857455"/>
              <a:gd name="connsiteY89" fmla="*/ 154792 h 874716"/>
              <a:gd name="connsiteX90" fmla="*/ 169360 w 6857455"/>
              <a:gd name="connsiteY90" fmla="*/ 177273 h 874716"/>
              <a:gd name="connsiteX91" fmla="*/ 89347 w 6857455"/>
              <a:gd name="connsiteY91" fmla="*/ 157460 h 874716"/>
              <a:gd name="connsiteX92" fmla="*/ 34291 w 6857455"/>
              <a:gd name="connsiteY92" fmla="*/ 145268 h 874716"/>
              <a:gd name="connsiteX93" fmla="*/ 0 w 6857455"/>
              <a:gd name="connsiteY93" fmla="*/ 142056 h 874716"/>
              <a:gd name="connsiteX94" fmla="*/ 0 w 6857455"/>
              <a:gd name="connsiteY94" fmla="*/ 849556 h 874716"/>
              <a:gd name="connsiteX95" fmla="*/ 60652 w 6857455"/>
              <a:gd name="connsiteY95" fmla="*/ 844783 h 874716"/>
              <a:gd name="connsiteX96" fmla="*/ 119068 w 6857455"/>
              <a:gd name="connsiteY96" fmla="*/ 827281 h 874716"/>
              <a:gd name="connsiteX97" fmla="*/ 171840 w 6857455"/>
              <a:gd name="connsiteY97" fmla="*/ 804420 h 874716"/>
              <a:gd name="connsiteX98" fmla="*/ 274329 w 6857455"/>
              <a:gd name="connsiteY98" fmla="*/ 794324 h 874716"/>
              <a:gd name="connsiteX99" fmla="*/ 306715 w 6857455"/>
              <a:gd name="connsiteY99" fmla="*/ 788798 h 874716"/>
              <a:gd name="connsiteX100" fmla="*/ 393967 w 6857455"/>
              <a:gd name="connsiteY100" fmla="*/ 765937 h 874716"/>
              <a:gd name="connsiteX101" fmla="*/ 493793 w 6857455"/>
              <a:gd name="connsiteY101" fmla="*/ 725549 h 874716"/>
              <a:gd name="connsiteX102" fmla="*/ 546373 w 6857455"/>
              <a:gd name="connsiteY102" fmla="*/ 740600 h 874716"/>
              <a:gd name="connsiteX103" fmla="*/ 730211 w 6857455"/>
              <a:gd name="connsiteY103" fmla="*/ 698116 h 874716"/>
              <a:gd name="connsiteX104" fmla="*/ 784889 w 6857455"/>
              <a:gd name="connsiteY104" fmla="*/ 676018 h 874716"/>
              <a:gd name="connsiteX105" fmla="*/ 800509 w 6857455"/>
              <a:gd name="connsiteY105" fmla="*/ 661349 h 874716"/>
              <a:gd name="connsiteX106" fmla="*/ 857661 w 6857455"/>
              <a:gd name="connsiteY106" fmla="*/ 626868 h 874716"/>
              <a:gd name="connsiteX107" fmla="*/ 949102 w 6857455"/>
              <a:gd name="connsiteY107" fmla="*/ 614676 h 874716"/>
              <a:gd name="connsiteX108" fmla="*/ 960342 w 6857455"/>
              <a:gd name="connsiteY108" fmla="*/ 607435 h 874716"/>
              <a:gd name="connsiteX109" fmla="*/ 977109 w 6857455"/>
              <a:gd name="connsiteY109" fmla="*/ 595815 h 874716"/>
              <a:gd name="connsiteX110" fmla="*/ 1071218 w 6857455"/>
              <a:gd name="connsiteY110" fmla="*/ 575240 h 874716"/>
              <a:gd name="connsiteX111" fmla="*/ 1091983 w 6857455"/>
              <a:gd name="connsiteY111" fmla="*/ 568764 h 874716"/>
              <a:gd name="connsiteX112" fmla="*/ 1109321 w 6857455"/>
              <a:gd name="connsiteY112" fmla="*/ 557904 h 874716"/>
              <a:gd name="connsiteX113" fmla="*/ 1162279 w 6857455"/>
              <a:gd name="connsiteY113" fmla="*/ 532949 h 874716"/>
              <a:gd name="connsiteX114" fmla="*/ 1206097 w 6857455"/>
              <a:gd name="connsiteY114" fmla="*/ 532187 h 874716"/>
              <a:gd name="connsiteX115" fmla="*/ 1266867 w 6857455"/>
              <a:gd name="connsiteY115" fmla="*/ 518088 h 874716"/>
              <a:gd name="connsiteX116" fmla="*/ 1380219 w 6857455"/>
              <a:gd name="connsiteY116" fmla="*/ 504182 h 874716"/>
              <a:gd name="connsiteX117" fmla="*/ 1403461 w 6857455"/>
              <a:gd name="connsiteY117" fmla="*/ 496180 h 874716"/>
              <a:gd name="connsiteX118" fmla="*/ 1544054 w 6857455"/>
              <a:gd name="connsiteY118" fmla="*/ 458268 h 874716"/>
              <a:gd name="connsiteX119" fmla="*/ 1656644 w 6857455"/>
              <a:gd name="connsiteY119" fmla="*/ 459032 h 874716"/>
              <a:gd name="connsiteX120" fmla="*/ 1665406 w 6857455"/>
              <a:gd name="connsiteY120" fmla="*/ 460747 h 874716"/>
              <a:gd name="connsiteX121" fmla="*/ 1708461 w 6857455"/>
              <a:gd name="connsiteY121" fmla="*/ 473318 h 874716"/>
              <a:gd name="connsiteX122" fmla="*/ 1775140 w 6857455"/>
              <a:gd name="connsiteY122" fmla="*/ 469891 h 874716"/>
              <a:gd name="connsiteX123" fmla="*/ 1821051 w 6857455"/>
              <a:gd name="connsiteY123" fmla="*/ 452554 h 874716"/>
              <a:gd name="connsiteX124" fmla="*/ 1878203 w 6857455"/>
              <a:gd name="connsiteY124" fmla="*/ 451792 h 874716"/>
              <a:gd name="connsiteX125" fmla="*/ 1943547 w 6857455"/>
              <a:gd name="connsiteY125" fmla="*/ 462651 h 874716"/>
              <a:gd name="connsiteX126" fmla="*/ 1972884 w 6857455"/>
              <a:gd name="connsiteY126" fmla="*/ 464937 h 874716"/>
              <a:gd name="connsiteX127" fmla="*/ 2053469 w 6857455"/>
              <a:gd name="connsiteY127" fmla="*/ 487417 h 874716"/>
              <a:gd name="connsiteX128" fmla="*/ 2101477 w 6857455"/>
              <a:gd name="connsiteY128" fmla="*/ 481893 h 874716"/>
              <a:gd name="connsiteX129" fmla="*/ 2148722 w 6857455"/>
              <a:gd name="connsiteY129" fmla="*/ 467033 h 874716"/>
              <a:gd name="connsiteX130" fmla="*/ 2179011 w 6857455"/>
              <a:gd name="connsiteY130" fmla="*/ 452744 h 874716"/>
              <a:gd name="connsiteX131" fmla="*/ 2240165 w 6857455"/>
              <a:gd name="connsiteY131" fmla="*/ 442648 h 874716"/>
              <a:gd name="connsiteX132" fmla="*/ 2251404 w 6857455"/>
              <a:gd name="connsiteY132" fmla="*/ 444172 h 874716"/>
              <a:gd name="connsiteX133" fmla="*/ 2433912 w 6857455"/>
              <a:gd name="connsiteY133" fmla="*/ 456746 h 874716"/>
              <a:gd name="connsiteX134" fmla="*/ 2506302 w 6857455"/>
              <a:gd name="connsiteY134" fmla="*/ 476939 h 874716"/>
              <a:gd name="connsiteX135" fmla="*/ 2521735 w 6857455"/>
              <a:gd name="connsiteY135" fmla="*/ 479415 h 874716"/>
              <a:gd name="connsiteX136" fmla="*/ 2675854 w 6857455"/>
              <a:gd name="connsiteY136" fmla="*/ 502086 h 874716"/>
              <a:gd name="connsiteX137" fmla="*/ 2692998 w 6857455"/>
              <a:gd name="connsiteY137" fmla="*/ 503038 h 874716"/>
              <a:gd name="connsiteX138" fmla="*/ 2740816 w 6857455"/>
              <a:gd name="connsiteY138" fmla="*/ 499037 h 874716"/>
              <a:gd name="connsiteX139" fmla="*/ 2853596 w 6857455"/>
              <a:gd name="connsiteY139" fmla="*/ 540187 h 874716"/>
              <a:gd name="connsiteX140" fmla="*/ 2966565 w 6857455"/>
              <a:gd name="connsiteY140" fmla="*/ 554286 h 874716"/>
              <a:gd name="connsiteX141" fmla="*/ 3028671 w 6857455"/>
              <a:gd name="connsiteY141" fmla="*/ 554094 h 874716"/>
              <a:gd name="connsiteX142" fmla="*/ 3073059 w 6857455"/>
              <a:gd name="connsiteY142" fmla="*/ 564192 h 874716"/>
              <a:gd name="connsiteX143" fmla="*/ 3182219 w 6857455"/>
              <a:gd name="connsiteY143" fmla="*/ 594862 h 874716"/>
              <a:gd name="connsiteX144" fmla="*/ 3233656 w 6857455"/>
              <a:gd name="connsiteY144" fmla="*/ 599625 h 874716"/>
              <a:gd name="connsiteX145" fmla="*/ 3288332 w 6857455"/>
              <a:gd name="connsiteY145" fmla="*/ 609914 h 874716"/>
              <a:gd name="connsiteX146" fmla="*/ 3423591 w 6857455"/>
              <a:gd name="connsiteY146" fmla="*/ 656015 h 874716"/>
              <a:gd name="connsiteX147" fmla="*/ 3534084 w 6857455"/>
              <a:gd name="connsiteY147" fmla="*/ 653349 h 874716"/>
              <a:gd name="connsiteX148" fmla="*/ 3604571 w 6857455"/>
              <a:gd name="connsiteY148" fmla="*/ 653918 h 874716"/>
              <a:gd name="connsiteX149" fmla="*/ 3688586 w 6857455"/>
              <a:gd name="connsiteY149" fmla="*/ 669160 h 874716"/>
              <a:gd name="connsiteX150" fmla="*/ 3757358 w 6857455"/>
              <a:gd name="connsiteY150" fmla="*/ 691450 h 874716"/>
              <a:gd name="connsiteX151" fmla="*/ 3852421 w 6857455"/>
              <a:gd name="connsiteY151" fmla="*/ 709167 h 874716"/>
              <a:gd name="connsiteX152" fmla="*/ 3947104 w 6857455"/>
              <a:gd name="connsiteY152" fmla="*/ 743267 h 874716"/>
              <a:gd name="connsiteX153" fmla="*/ 4013208 w 6857455"/>
              <a:gd name="connsiteY153" fmla="*/ 769367 h 874716"/>
              <a:gd name="connsiteX154" fmla="*/ 4105222 w 6857455"/>
              <a:gd name="connsiteY154" fmla="*/ 792418 h 874716"/>
              <a:gd name="connsiteX155" fmla="*/ 4246006 w 6857455"/>
              <a:gd name="connsiteY155" fmla="*/ 808610 h 874716"/>
              <a:gd name="connsiteX156" fmla="*/ 4310779 w 6857455"/>
              <a:gd name="connsiteY156" fmla="*/ 810326 h 874716"/>
              <a:gd name="connsiteX157" fmla="*/ 4413272 w 6857455"/>
              <a:gd name="connsiteY157" fmla="*/ 848235 h 874716"/>
              <a:gd name="connsiteX158" fmla="*/ 4457087 w 6857455"/>
              <a:gd name="connsiteY158" fmla="*/ 866524 h 874716"/>
              <a:gd name="connsiteX159" fmla="*/ 4496523 w 6857455"/>
              <a:gd name="connsiteY159" fmla="*/ 851284 h 874716"/>
              <a:gd name="connsiteX160" fmla="*/ 4522050 w 6857455"/>
              <a:gd name="connsiteY160" fmla="*/ 833757 h 874716"/>
              <a:gd name="connsiteX161" fmla="*/ 4602824 w 6857455"/>
              <a:gd name="connsiteY161" fmla="*/ 848618 h 874716"/>
              <a:gd name="connsiteX162" fmla="*/ 4688553 w 6857455"/>
              <a:gd name="connsiteY162" fmla="*/ 864238 h 874716"/>
              <a:gd name="connsiteX163" fmla="*/ 4749895 w 6857455"/>
              <a:gd name="connsiteY163" fmla="*/ 874716 h 874716"/>
              <a:gd name="connsiteX164" fmla="*/ 4826480 w 6857455"/>
              <a:gd name="connsiteY164" fmla="*/ 866334 h 874716"/>
              <a:gd name="connsiteX165" fmla="*/ 4886870 w 6857455"/>
              <a:gd name="connsiteY165" fmla="*/ 862906 h 874716"/>
              <a:gd name="connsiteX166" fmla="*/ 4935639 w 6857455"/>
              <a:gd name="connsiteY166" fmla="*/ 853190 h 874716"/>
              <a:gd name="connsiteX167" fmla="*/ 4952784 w 6857455"/>
              <a:gd name="connsiteY167" fmla="*/ 847473 h 874716"/>
              <a:gd name="connsiteX168" fmla="*/ 5088617 w 6857455"/>
              <a:gd name="connsiteY168" fmla="*/ 802896 h 874716"/>
              <a:gd name="connsiteX169" fmla="*/ 5233781 w 6857455"/>
              <a:gd name="connsiteY169" fmla="*/ 767271 h 874716"/>
              <a:gd name="connsiteX170" fmla="*/ 5327893 w 6857455"/>
              <a:gd name="connsiteY170" fmla="*/ 789752 h 874716"/>
              <a:gd name="connsiteX171" fmla="*/ 5362946 w 6857455"/>
              <a:gd name="connsiteY171" fmla="*/ 789370 h 874716"/>
              <a:gd name="connsiteX172" fmla="*/ 5524115 w 6857455"/>
              <a:gd name="connsiteY172" fmla="*/ 794514 h 874716"/>
              <a:gd name="connsiteX173" fmla="*/ 5552500 w 6857455"/>
              <a:gd name="connsiteY173" fmla="*/ 800038 h 874716"/>
              <a:gd name="connsiteX174" fmla="*/ 5705857 w 6857455"/>
              <a:gd name="connsiteY174" fmla="*/ 777367 h 874716"/>
              <a:gd name="connsiteX175" fmla="*/ 5761485 w 6857455"/>
              <a:gd name="connsiteY175" fmla="*/ 773557 h 874716"/>
              <a:gd name="connsiteX176" fmla="*/ 5812731 w 6857455"/>
              <a:gd name="connsiteY176" fmla="*/ 767271 h 874716"/>
              <a:gd name="connsiteX177" fmla="*/ 5884361 w 6857455"/>
              <a:gd name="connsiteY177" fmla="*/ 765747 h 874716"/>
              <a:gd name="connsiteX178" fmla="*/ 5958660 w 6857455"/>
              <a:gd name="connsiteY178" fmla="*/ 768605 h 874716"/>
              <a:gd name="connsiteX179" fmla="*/ 6041528 w 6857455"/>
              <a:gd name="connsiteY179" fmla="*/ 768033 h 874716"/>
              <a:gd name="connsiteX180" fmla="*/ 6074297 w 6857455"/>
              <a:gd name="connsiteY180" fmla="*/ 763081 h 874716"/>
              <a:gd name="connsiteX181" fmla="*/ 6162880 w 6857455"/>
              <a:gd name="connsiteY181" fmla="*/ 766509 h 874716"/>
              <a:gd name="connsiteX182" fmla="*/ 6209364 w 6857455"/>
              <a:gd name="connsiteY182" fmla="*/ 760795 h 874716"/>
              <a:gd name="connsiteX183" fmla="*/ 6285948 w 6857455"/>
              <a:gd name="connsiteY183" fmla="*/ 759651 h 874716"/>
              <a:gd name="connsiteX184" fmla="*/ 6310905 w 6857455"/>
              <a:gd name="connsiteY184" fmla="*/ 758316 h 874716"/>
              <a:gd name="connsiteX185" fmla="*/ 6333194 w 6857455"/>
              <a:gd name="connsiteY185" fmla="*/ 757554 h 874716"/>
              <a:gd name="connsiteX186" fmla="*/ 6409586 w 6857455"/>
              <a:gd name="connsiteY186" fmla="*/ 773177 h 874716"/>
              <a:gd name="connsiteX187" fmla="*/ 6477407 w 6857455"/>
              <a:gd name="connsiteY187" fmla="*/ 774129 h 874716"/>
              <a:gd name="connsiteX188" fmla="*/ 6596283 w 6857455"/>
              <a:gd name="connsiteY188" fmla="*/ 786703 h 874716"/>
              <a:gd name="connsiteX189" fmla="*/ 6622573 w 6857455"/>
              <a:gd name="connsiteY189" fmla="*/ 782321 h 874716"/>
              <a:gd name="connsiteX190" fmla="*/ 6704872 w 6857455"/>
              <a:gd name="connsiteY190" fmla="*/ 780607 h 874716"/>
              <a:gd name="connsiteX191" fmla="*/ 6751738 w 6857455"/>
              <a:gd name="connsiteY191" fmla="*/ 779273 h 874716"/>
              <a:gd name="connsiteX192" fmla="*/ 6809650 w 6857455"/>
              <a:gd name="connsiteY192" fmla="*/ 788417 h 874716"/>
              <a:gd name="connsiteX193" fmla="*/ 6832976 w 6857455"/>
              <a:gd name="connsiteY193" fmla="*/ 800428 h 874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</a:cxnLst>
            <a:rect l="l" t="t" r="r" b="b"/>
            <a:pathLst>
              <a:path w="6857455" h="874716">
                <a:moveTo>
                  <a:pt x="6857455" y="804643"/>
                </a:moveTo>
                <a:lnTo>
                  <a:pt x="6857455" y="562246"/>
                </a:lnTo>
                <a:lnTo>
                  <a:pt x="6829178" y="551284"/>
                </a:lnTo>
                <a:cubicBezTo>
                  <a:pt x="6805745" y="539044"/>
                  <a:pt x="6784885" y="521708"/>
                  <a:pt x="6766024" y="500372"/>
                </a:cubicBezTo>
                <a:cubicBezTo>
                  <a:pt x="6755166" y="488179"/>
                  <a:pt x="6746784" y="486845"/>
                  <a:pt x="6734971" y="500944"/>
                </a:cubicBezTo>
                <a:cubicBezTo>
                  <a:pt x="6721257" y="517326"/>
                  <a:pt x="6701634" y="510850"/>
                  <a:pt x="6683915" y="507040"/>
                </a:cubicBezTo>
                <a:cubicBezTo>
                  <a:pt x="6665629" y="503230"/>
                  <a:pt x="6647148" y="499228"/>
                  <a:pt x="6628860" y="495418"/>
                </a:cubicBezTo>
                <a:cubicBezTo>
                  <a:pt x="6615335" y="492752"/>
                  <a:pt x="6601999" y="490466"/>
                  <a:pt x="6588662" y="487227"/>
                </a:cubicBezTo>
                <a:cubicBezTo>
                  <a:pt x="6547133" y="477129"/>
                  <a:pt x="6509794" y="480177"/>
                  <a:pt x="6476074" y="511230"/>
                </a:cubicBezTo>
                <a:cubicBezTo>
                  <a:pt x="6450356" y="535043"/>
                  <a:pt x="6417399" y="542093"/>
                  <a:pt x="6382345" y="534853"/>
                </a:cubicBezTo>
                <a:cubicBezTo>
                  <a:pt x="6377963" y="533901"/>
                  <a:pt x="6372439" y="530091"/>
                  <a:pt x="6369391" y="531615"/>
                </a:cubicBezTo>
                <a:cubicBezTo>
                  <a:pt x="6323479" y="553904"/>
                  <a:pt x="6287092" y="514658"/>
                  <a:pt x="6244799" y="512182"/>
                </a:cubicBezTo>
                <a:cubicBezTo>
                  <a:pt x="6226130" y="511040"/>
                  <a:pt x="6207079" y="496942"/>
                  <a:pt x="6190315" y="485703"/>
                </a:cubicBezTo>
                <a:cubicBezTo>
                  <a:pt x="6167262" y="470271"/>
                  <a:pt x="6146687" y="455412"/>
                  <a:pt x="6115446" y="462270"/>
                </a:cubicBezTo>
                <a:cubicBezTo>
                  <a:pt x="6084203" y="469319"/>
                  <a:pt x="6055627" y="456364"/>
                  <a:pt x="6032194" y="434266"/>
                </a:cubicBezTo>
                <a:cubicBezTo>
                  <a:pt x="6014287" y="417501"/>
                  <a:pt x="5994665" y="415977"/>
                  <a:pt x="5971042" y="420738"/>
                </a:cubicBezTo>
                <a:cubicBezTo>
                  <a:pt x="5941513" y="426645"/>
                  <a:pt x="5910842" y="427027"/>
                  <a:pt x="5880933" y="430646"/>
                </a:cubicBezTo>
                <a:cubicBezTo>
                  <a:pt x="5874454" y="431408"/>
                  <a:pt x="5866265" y="434076"/>
                  <a:pt x="5862452" y="438648"/>
                </a:cubicBezTo>
                <a:cubicBezTo>
                  <a:pt x="5815779" y="495418"/>
                  <a:pt x="5750055" y="495990"/>
                  <a:pt x="5685283" y="498658"/>
                </a:cubicBezTo>
                <a:cubicBezTo>
                  <a:pt x="5646039" y="500372"/>
                  <a:pt x="5606604" y="500372"/>
                  <a:pt x="5567169" y="499420"/>
                </a:cubicBezTo>
                <a:cubicBezTo>
                  <a:pt x="5553832" y="499228"/>
                  <a:pt x="5539736" y="496180"/>
                  <a:pt x="5527923" y="490466"/>
                </a:cubicBezTo>
                <a:cubicBezTo>
                  <a:pt x="5503348" y="478463"/>
                  <a:pt x="5480680" y="462843"/>
                  <a:pt x="5456292" y="450650"/>
                </a:cubicBezTo>
                <a:cubicBezTo>
                  <a:pt x="5447151" y="445886"/>
                  <a:pt x="5435338" y="445696"/>
                  <a:pt x="5424670" y="444934"/>
                </a:cubicBezTo>
                <a:cubicBezTo>
                  <a:pt x="5405809" y="443410"/>
                  <a:pt x="5384854" y="447982"/>
                  <a:pt x="5368662" y="441124"/>
                </a:cubicBezTo>
                <a:cubicBezTo>
                  <a:pt x="5326559" y="423407"/>
                  <a:pt x="5287123" y="427407"/>
                  <a:pt x="5247118" y="444934"/>
                </a:cubicBezTo>
                <a:cubicBezTo>
                  <a:pt x="5191108" y="469509"/>
                  <a:pt x="5138148" y="467605"/>
                  <a:pt x="5088617" y="428742"/>
                </a:cubicBezTo>
                <a:cubicBezTo>
                  <a:pt x="5066328" y="411215"/>
                  <a:pt x="5044609" y="419596"/>
                  <a:pt x="5025750" y="433694"/>
                </a:cubicBezTo>
                <a:cubicBezTo>
                  <a:pt x="5004032" y="450078"/>
                  <a:pt x="4982885" y="454268"/>
                  <a:pt x="4957930" y="442268"/>
                </a:cubicBezTo>
                <a:cubicBezTo>
                  <a:pt x="4952404" y="439600"/>
                  <a:pt x="4944594" y="440933"/>
                  <a:pt x="4938116" y="441886"/>
                </a:cubicBezTo>
                <a:cubicBezTo>
                  <a:pt x="4901158" y="446648"/>
                  <a:pt x="4864009" y="454650"/>
                  <a:pt x="4833910" y="421693"/>
                </a:cubicBezTo>
                <a:cubicBezTo>
                  <a:pt x="4828004" y="415214"/>
                  <a:pt x="4818097" y="412549"/>
                  <a:pt x="4810095" y="408167"/>
                </a:cubicBezTo>
                <a:cubicBezTo>
                  <a:pt x="4776566" y="390258"/>
                  <a:pt x="4777900" y="391974"/>
                  <a:pt x="4747991" y="413691"/>
                </a:cubicBezTo>
                <a:cubicBezTo>
                  <a:pt x="4732369" y="425121"/>
                  <a:pt x="4710842" y="436742"/>
                  <a:pt x="4692745" y="435790"/>
                </a:cubicBezTo>
                <a:cubicBezTo>
                  <a:pt x="4583584" y="430075"/>
                  <a:pt x="4479758" y="457508"/>
                  <a:pt x="4375933" y="483417"/>
                </a:cubicBezTo>
                <a:cubicBezTo>
                  <a:pt x="4311923" y="499420"/>
                  <a:pt x="4249436" y="500372"/>
                  <a:pt x="4185426" y="484179"/>
                </a:cubicBezTo>
                <a:cubicBezTo>
                  <a:pt x="4139133" y="472367"/>
                  <a:pt x="4095315" y="491800"/>
                  <a:pt x="4052072" y="505134"/>
                </a:cubicBezTo>
                <a:cubicBezTo>
                  <a:pt x="4043117" y="507799"/>
                  <a:pt x="4034735" y="518278"/>
                  <a:pt x="4029973" y="527233"/>
                </a:cubicBezTo>
                <a:cubicBezTo>
                  <a:pt x="4012826" y="558858"/>
                  <a:pt x="3984441" y="563810"/>
                  <a:pt x="3948626" y="550666"/>
                </a:cubicBezTo>
                <a:cubicBezTo>
                  <a:pt x="3920241" y="540377"/>
                  <a:pt x="3894332" y="526661"/>
                  <a:pt x="3871280" y="502275"/>
                </a:cubicBezTo>
                <a:cubicBezTo>
                  <a:pt x="3844229" y="473701"/>
                  <a:pt x="3816224" y="441124"/>
                  <a:pt x="3774312" y="429122"/>
                </a:cubicBezTo>
                <a:cubicBezTo>
                  <a:pt x="3756214" y="423979"/>
                  <a:pt x="3740593" y="423217"/>
                  <a:pt x="3721543" y="428552"/>
                </a:cubicBezTo>
                <a:cubicBezTo>
                  <a:pt x="3684583" y="438837"/>
                  <a:pt x="3647436" y="446078"/>
                  <a:pt x="3612763" y="414263"/>
                </a:cubicBezTo>
                <a:cubicBezTo>
                  <a:pt x="3593712" y="396736"/>
                  <a:pt x="3567994" y="385496"/>
                  <a:pt x="3537323" y="389878"/>
                </a:cubicBezTo>
                <a:cubicBezTo>
                  <a:pt x="3499031" y="395402"/>
                  <a:pt x="3464168" y="381496"/>
                  <a:pt x="3431593" y="360921"/>
                </a:cubicBezTo>
                <a:cubicBezTo>
                  <a:pt x="3419971" y="353491"/>
                  <a:pt x="3405682" y="349301"/>
                  <a:pt x="3392158" y="345681"/>
                </a:cubicBezTo>
                <a:cubicBezTo>
                  <a:pt x="3360915" y="337298"/>
                  <a:pt x="3329480" y="329868"/>
                  <a:pt x="3297856" y="323010"/>
                </a:cubicBezTo>
                <a:cubicBezTo>
                  <a:pt x="3271948" y="317296"/>
                  <a:pt x="3245849" y="313104"/>
                  <a:pt x="3219748" y="308151"/>
                </a:cubicBezTo>
                <a:cubicBezTo>
                  <a:pt x="3191173" y="302817"/>
                  <a:pt x="3168502" y="290433"/>
                  <a:pt x="3156692" y="261668"/>
                </a:cubicBezTo>
                <a:cubicBezTo>
                  <a:pt x="3152882" y="252524"/>
                  <a:pt x="3143737" y="245283"/>
                  <a:pt x="3136497" y="237663"/>
                </a:cubicBezTo>
                <a:cubicBezTo>
                  <a:pt x="3131355" y="232139"/>
                  <a:pt x="3124495" y="227947"/>
                  <a:pt x="3119733" y="222233"/>
                </a:cubicBezTo>
                <a:cubicBezTo>
                  <a:pt x="3094776" y="192132"/>
                  <a:pt x="3070201" y="161843"/>
                  <a:pt x="3045436" y="131742"/>
                </a:cubicBezTo>
                <a:cubicBezTo>
                  <a:pt x="3042958" y="128884"/>
                  <a:pt x="3040292" y="125455"/>
                  <a:pt x="3037054" y="124121"/>
                </a:cubicBezTo>
                <a:cubicBezTo>
                  <a:pt x="3003525" y="110215"/>
                  <a:pt x="2969614" y="97070"/>
                  <a:pt x="2936466" y="82400"/>
                </a:cubicBezTo>
                <a:cubicBezTo>
                  <a:pt x="2923702" y="76686"/>
                  <a:pt x="2910558" y="69637"/>
                  <a:pt x="2901031" y="59731"/>
                </a:cubicBezTo>
                <a:cubicBezTo>
                  <a:pt x="2879314" y="37250"/>
                  <a:pt x="2859502" y="12866"/>
                  <a:pt x="2828259" y="3149"/>
                </a:cubicBezTo>
                <a:cubicBezTo>
                  <a:pt x="2819114" y="293"/>
                  <a:pt x="2808256" y="-1231"/>
                  <a:pt x="2799492" y="1245"/>
                </a:cubicBezTo>
                <a:cubicBezTo>
                  <a:pt x="2763867" y="11532"/>
                  <a:pt x="2729005" y="24296"/>
                  <a:pt x="2693570" y="35154"/>
                </a:cubicBezTo>
                <a:cubicBezTo>
                  <a:pt x="2671092" y="41823"/>
                  <a:pt x="2650707" y="49825"/>
                  <a:pt x="2639847" y="73448"/>
                </a:cubicBezTo>
                <a:cubicBezTo>
                  <a:pt x="2636801" y="80114"/>
                  <a:pt x="2628226" y="87354"/>
                  <a:pt x="2621178" y="88688"/>
                </a:cubicBezTo>
                <a:cubicBezTo>
                  <a:pt x="2575839" y="97260"/>
                  <a:pt x="2531069" y="101451"/>
                  <a:pt x="2489348" y="72304"/>
                </a:cubicBezTo>
                <a:cubicBezTo>
                  <a:pt x="2480585" y="66017"/>
                  <a:pt x="2464201" y="66017"/>
                  <a:pt x="2452580" y="68683"/>
                </a:cubicBezTo>
                <a:cubicBezTo>
                  <a:pt x="2407811" y="78590"/>
                  <a:pt x="2365328" y="82020"/>
                  <a:pt x="2326464" y="50395"/>
                </a:cubicBezTo>
                <a:cubicBezTo>
                  <a:pt x="2321892" y="46585"/>
                  <a:pt x="2307224" y="50015"/>
                  <a:pt x="2300365" y="54777"/>
                </a:cubicBezTo>
                <a:cubicBezTo>
                  <a:pt x="2234259" y="101261"/>
                  <a:pt x="2198064" y="102405"/>
                  <a:pt x="2130434" y="58397"/>
                </a:cubicBezTo>
                <a:cubicBezTo>
                  <a:pt x="2126052" y="55539"/>
                  <a:pt x="2120337" y="52301"/>
                  <a:pt x="2118621" y="47919"/>
                </a:cubicBezTo>
                <a:cubicBezTo>
                  <a:pt x="2107001" y="19914"/>
                  <a:pt x="2082236" y="19152"/>
                  <a:pt x="2057659" y="16866"/>
                </a:cubicBezTo>
                <a:cubicBezTo>
                  <a:pt x="2030608" y="14390"/>
                  <a:pt x="2003555" y="11152"/>
                  <a:pt x="1976314" y="8865"/>
                </a:cubicBezTo>
                <a:cubicBezTo>
                  <a:pt x="1971550" y="8483"/>
                  <a:pt x="1966216" y="10007"/>
                  <a:pt x="1961454" y="11724"/>
                </a:cubicBezTo>
                <a:cubicBezTo>
                  <a:pt x="1943165" y="18010"/>
                  <a:pt x="1925449" y="27154"/>
                  <a:pt x="1906588" y="30964"/>
                </a:cubicBezTo>
                <a:cubicBezTo>
                  <a:pt x="1865821" y="39156"/>
                  <a:pt x="1826385" y="55539"/>
                  <a:pt x="1783330" y="48871"/>
                </a:cubicBezTo>
                <a:cubicBezTo>
                  <a:pt x="1775902" y="47729"/>
                  <a:pt x="1767327" y="53253"/>
                  <a:pt x="1759327" y="55349"/>
                </a:cubicBezTo>
                <a:cubicBezTo>
                  <a:pt x="1744849" y="58969"/>
                  <a:pt x="1730750" y="64111"/>
                  <a:pt x="1716082" y="65445"/>
                </a:cubicBezTo>
                <a:cubicBezTo>
                  <a:pt x="1677218" y="68875"/>
                  <a:pt x="1637975" y="71924"/>
                  <a:pt x="1598920" y="72114"/>
                </a:cubicBezTo>
                <a:cubicBezTo>
                  <a:pt x="1580061" y="72304"/>
                  <a:pt x="1561201" y="65065"/>
                  <a:pt x="1542150" y="62207"/>
                </a:cubicBezTo>
                <a:cubicBezTo>
                  <a:pt x="1533578" y="60873"/>
                  <a:pt x="1519669" y="58587"/>
                  <a:pt x="1516813" y="62779"/>
                </a:cubicBezTo>
                <a:cubicBezTo>
                  <a:pt x="1494714" y="94592"/>
                  <a:pt x="1463661" y="88496"/>
                  <a:pt x="1432228" y="88116"/>
                </a:cubicBezTo>
                <a:cubicBezTo>
                  <a:pt x="1362884" y="87354"/>
                  <a:pt x="1295826" y="60493"/>
                  <a:pt x="1224765" y="71924"/>
                </a:cubicBezTo>
                <a:cubicBezTo>
                  <a:pt x="1204191" y="75162"/>
                  <a:pt x="1181330" y="62397"/>
                  <a:pt x="1159231" y="58207"/>
                </a:cubicBezTo>
                <a:cubicBezTo>
                  <a:pt x="1147801" y="56111"/>
                  <a:pt x="1135228" y="53633"/>
                  <a:pt x="1124370" y="56301"/>
                </a:cubicBezTo>
                <a:cubicBezTo>
                  <a:pt x="1107605" y="60493"/>
                  <a:pt x="1091411" y="68113"/>
                  <a:pt x="1075600" y="75542"/>
                </a:cubicBezTo>
                <a:cubicBezTo>
                  <a:pt x="1046261" y="89258"/>
                  <a:pt x="1016162" y="89258"/>
                  <a:pt x="986633" y="79162"/>
                </a:cubicBezTo>
                <a:cubicBezTo>
                  <a:pt x="944722" y="64873"/>
                  <a:pt x="903193" y="64873"/>
                  <a:pt x="861089" y="76304"/>
                </a:cubicBezTo>
                <a:cubicBezTo>
                  <a:pt x="826990" y="85638"/>
                  <a:pt x="791935" y="92116"/>
                  <a:pt x="759168" y="104689"/>
                </a:cubicBezTo>
                <a:cubicBezTo>
                  <a:pt x="744689" y="110215"/>
                  <a:pt x="732497" y="126597"/>
                  <a:pt x="723735" y="140696"/>
                </a:cubicBezTo>
                <a:cubicBezTo>
                  <a:pt x="706018" y="169271"/>
                  <a:pt x="674013" y="169081"/>
                  <a:pt x="647532" y="147934"/>
                </a:cubicBezTo>
                <a:cubicBezTo>
                  <a:pt x="619717" y="125645"/>
                  <a:pt x="584664" y="112501"/>
                  <a:pt x="552659" y="95926"/>
                </a:cubicBezTo>
                <a:cubicBezTo>
                  <a:pt x="549993" y="94592"/>
                  <a:pt x="545039" y="96116"/>
                  <a:pt x="541800" y="97640"/>
                </a:cubicBezTo>
                <a:cubicBezTo>
                  <a:pt x="488649" y="122407"/>
                  <a:pt x="433593" y="126979"/>
                  <a:pt x="375107" y="123169"/>
                </a:cubicBezTo>
                <a:cubicBezTo>
                  <a:pt x="341960" y="121073"/>
                  <a:pt x="307289" y="137076"/>
                  <a:pt x="273567" y="145458"/>
                </a:cubicBezTo>
                <a:cubicBezTo>
                  <a:pt x="269757" y="146410"/>
                  <a:pt x="266519" y="151174"/>
                  <a:pt x="264043" y="154792"/>
                </a:cubicBezTo>
                <a:cubicBezTo>
                  <a:pt x="240228" y="190800"/>
                  <a:pt x="208223" y="200706"/>
                  <a:pt x="169360" y="177273"/>
                </a:cubicBezTo>
                <a:cubicBezTo>
                  <a:pt x="143643" y="161651"/>
                  <a:pt x="118114" y="158032"/>
                  <a:pt x="89347" y="157460"/>
                </a:cubicBezTo>
                <a:cubicBezTo>
                  <a:pt x="71059" y="157078"/>
                  <a:pt x="52962" y="147934"/>
                  <a:pt x="34291" y="145268"/>
                </a:cubicBezTo>
                <a:lnTo>
                  <a:pt x="0" y="142056"/>
                </a:lnTo>
                <a:lnTo>
                  <a:pt x="0" y="849556"/>
                </a:lnTo>
                <a:lnTo>
                  <a:pt x="60652" y="844783"/>
                </a:lnTo>
                <a:cubicBezTo>
                  <a:pt x="80251" y="839473"/>
                  <a:pt x="99446" y="832043"/>
                  <a:pt x="119068" y="827281"/>
                </a:cubicBezTo>
                <a:cubicBezTo>
                  <a:pt x="137355" y="822899"/>
                  <a:pt x="154501" y="812802"/>
                  <a:pt x="171840" y="804420"/>
                </a:cubicBezTo>
                <a:cubicBezTo>
                  <a:pt x="204985" y="788417"/>
                  <a:pt x="240420" y="798514"/>
                  <a:pt x="274329" y="794324"/>
                </a:cubicBezTo>
                <a:cubicBezTo>
                  <a:pt x="285188" y="792990"/>
                  <a:pt x="296046" y="791466"/>
                  <a:pt x="306715" y="788798"/>
                </a:cubicBezTo>
                <a:cubicBezTo>
                  <a:pt x="335864" y="781749"/>
                  <a:pt x="365583" y="775653"/>
                  <a:pt x="393967" y="765937"/>
                </a:cubicBezTo>
                <a:cubicBezTo>
                  <a:pt x="426165" y="755078"/>
                  <a:pt x="457028" y="740600"/>
                  <a:pt x="493793" y="725549"/>
                </a:cubicBezTo>
                <a:cubicBezTo>
                  <a:pt x="506557" y="729360"/>
                  <a:pt x="526180" y="739648"/>
                  <a:pt x="546373" y="740600"/>
                </a:cubicBezTo>
                <a:cubicBezTo>
                  <a:pt x="611337" y="743838"/>
                  <a:pt x="672107" y="726121"/>
                  <a:pt x="730211" y="698116"/>
                </a:cubicBezTo>
                <a:cubicBezTo>
                  <a:pt x="747927" y="689734"/>
                  <a:pt x="766980" y="684210"/>
                  <a:pt x="784889" y="676018"/>
                </a:cubicBezTo>
                <a:cubicBezTo>
                  <a:pt x="791173" y="673161"/>
                  <a:pt x="799365" y="667065"/>
                  <a:pt x="800509" y="661349"/>
                </a:cubicBezTo>
                <a:cubicBezTo>
                  <a:pt x="807175" y="628201"/>
                  <a:pt x="831942" y="628772"/>
                  <a:pt x="857661" y="626868"/>
                </a:cubicBezTo>
                <a:cubicBezTo>
                  <a:pt x="888332" y="624582"/>
                  <a:pt x="918621" y="619248"/>
                  <a:pt x="949102" y="614676"/>
                </a:cubicBezTo>
                <a:cubicBezTo>
                  <a:pt x="953104" y="614104"/>
                  <a:pt x="956722" y="610104"/>
                  <a:pt x="960342" y="607435"/>
                </a:cubicBezTo>
                <a:cubicBezTo>
                  <a:pt x="965867" y="603435"/>
                  <a:pt x="971011" y="597339"/>
                  <a:pt x="977109" y="595815"/>
                </a:cubicBezTo>
                <a:cubicBezTo>
                  <a:pt x="1008350" y="588385"/>
                  <a:pt x="1039783" y="582099"/>
                  <a:pt x="1071218" y="575240"/>
                </a:cubicBezTo>
                <a:cubicBezTo>
                  <a:pt x="1078266" y="573716"/>
                  <a:pt x="1085505" y="571812"/>
                  <a:pt x="1091983" y="568764"/>
                </a:cubicBezTo>
                <a:cubicBezTo>
                  <a:pt x="1098079" y="565906"/>
                  <a:pt x="1103223" y="560952"/>
                  <a:pt x="1109321" y="557904"/>
                </a:cubicBezTo>
                <a:cubicBezTo>
                  <a:pt x="1125892" y="549714"/>
                  <a:pt x="1142851" y="542093"/>
                  <a:pt x="1162279" y="532949"/>
                </a:cubicBezTo>
                <a:cubicBezTo>
                  <a:pt x="1173138" y="550094"/>
                  <a:pt x="1187810" y="540377"/>
                  <a:pt x="1206097" y="532187"/>
                </a:cubicBezTo>
                <a:cubicBezTo>
                  <a:pt x="1224765" y="523805"/>
                  <a:pt x="1246292" y="521137"/>
                  <a:pt x="1266867" y="518088"/>
                </a:cubicBezTo>
                <a:cubicBezTo>
                  <a:pt x="1304588" y="512564"/>
                  <a:pt x="1342499" y="509134"/>
                  <a:pt x="1380219" y="504182"/>
                </a:cubicBezTo>
                <a:cubicBezTo>
                  <a:pt x="1388221" y="503038"/>
                  <a:pt x="1397365" y="500944"/>
                  <a:pt x="1403461" y="496180"/>
                </a:cubicBezTo>
                <a:cubicBezTo>
                  <a:pt x="1445181" y="464175"/>
                  <a:pt x="1495858" y="455222"/>
                  <a:pt x="1544054" y="458268"/>
                </a:cubicBezTo>
                <a:cubicBezTo>
                  <a:pt x="1581965" y="460557"/>
                  <a:pt x="1619114" y="462270"/>
                  <a:pt x="1656644" y="459032"/>
                </a:cubicBezTo>
                <a:cubicBezTo>
                  <a:pt x="1659502" y="458841"/>
                  <a:pt x="1663312" y="459223"/>
                  <a:pt x="1665406" y="460747"/>
                </a:cubicBezTo>
                <a:cubicBezTo>
                  <a:pt x="1678360" y="470843"/>
                  <a:pt x="1691887" y="471605"/>
                  <a:pt x="1708461" y="473318"/>
                </a:cubicBezTo>
                <a:cubicBezTo>
                  <a:pt x="1731894" y="475797"/>
                  <a:pt x="1753421" y="474081"/>
                  <a:pt x="1775140" y="469891"/>
                </a:cubicBezTo>
                <a:cubicBezTo>
                  <a:pt x="1790952" y="466843"/>
                  <a:pt x="1806953" y="460557"/>
                  <a:pt x="1821051" y="452554"/>
                </a:cubicBezTo>
                <a:cubicBezTo>
                  <a:pt x="1840672" y="441314"/>
                  <a:pt x="1859535" y="436934"/>
                  <a:pt x="1878203" y="451792"/>
                </a:cubicBezTo>
                <a:cubicBezTo>
                  <a:pt x="1898396" y="467605"/>
                  <a:pt x="1921257" y="462081"/>
                  <a:pt x="1943547" y="462651"/>
                </a:cubicBezTo>
                <a:cubicBezTo>
                  <a:pt x="1953262" y="462843"/>
                  <a:pt x="1963550" y="462461"/>
                  <a:pt x="1972884" y="464937"/>
                </a:cubicBezTo>
                <a:cubicBezTo>
                  <a:pt x="1999935" y="471987"/>
                  <a:pt x="2026036" y="482655"/>
                  <a:pt x="2053469" y="487417"/>
                </a:cubicBezTo>
                <a:cubicBezTo>
                  <a:pt x="2068710" y="490084"/>
                  <a:pt x="2085664" y="485321"/>
                  <a:pt x="2101477" y="481893"/>
                </a:cubicBezTo>
                <a:cubicBezTo>
                  <a:pt x="2117479" y="478273"/>
                  <a:pt x="2133290" y="472749"/>
                  <a:pt x="2148722" y="467033"/>
                </a:cubicBezTo>
                <a:cubicBezTo>
                  <a:pt x="2159199" y="463223"/>
                  <a:pt x="2170629" y="459603"/>
                  <a:pt x="2179011" y="452744"/>
                </a:cubicBezTo>
                <a:cubicBezTo>
                  <a:pt x="2198064" y="437124"/>
                  <a:pt x="2217685" y="434455"/>
                  <a:pt x="2240165" y="442648"/>
                </a:cubicBezTo>
                <a:cubicBezTo>
                  <a:pt x="2243593" y="443982"/>
                  <a:pt x="2247594" y="443982"/>
                  <a:pt x="2251404" y="444172"/>
                </a:cubicBezTo>
                <a:cubicBezTo>
                  <a:pt x="2312370" y="448172"/>
                  <a:pt x="2373330" y="450650"/>
                  <a:pt x="2433912" y="456746"/>
                </a:cubicBezTo>
                <a:cubicBezTo>
                  <a:pt x="2458485" y="459223"/>
                  <a:pt x="2482107" y="470081"/>
                  <a:pt x="2506302" y="476939"/>
                </a:cubicBezTo>
                <a:cubicBezTo>
                  <a:pt x="2511256" y="478273"/>
                  <a:pt x="2516783" y="480369"/>
                  <a:pt x="2521735" y="479415"/>
                </a:cubicBezTo>
                <a:cubicBezTo>
                  <a:pt x="2575647" y="469891"/>
                  <a:pt x="2626132" y="483797"/>
                  <a:pt x="2675854" y="502086"/>
                </a:cubicBezTo>
                <a:cubicBezTo>
                  <a:pt x="2680996" y="503992"/>
                  <a:pt x="2687282" y="503419"/>
                  <a:pt x="2692998" y="503038"/>
                </a:cubicBezTo>
                <a:cubicBezTo>
                  <a:pt x="2709003" y="501706"/>
                  <a:pt x="2726337" y="495038"/>
                  <a:pt x="2740816" y="499037"/>
                </a:cubicBezTo>
                <a:cubicBezTo>
                  <a:pt x="2779297" y="510088"/>
                  <a:pt x="2817398" y="523423"/>
                  <a:pt x="2853596" y="540187"/>
                </a:cubicBezTo>
                <a:cubicBezTo>
                  <a:pt x="2890365" y="557142"/>
                  <a:pt x="2924464" y="571430"/>
                  <a:pt x="2966565" y="554286"/>
                </a:cubicBezTo>
                <a:cubicBezTo>
                  <a:pt x="2984472" y="547045"/>
                  <a:pt x="3008095" y="552190"/>
                  <a:pt x="3028671" y="554094"/>
                </a:cubicBezTo>
                <a:cubicBezTo>
                  <a:pt x="3043720" y="555618"/>
                  <a:pt x="3058198" y="564192"/>
                  <a:pt x="3073059" y="564192"/>
                </a:cubicBezTo>
                <a:cubicBezTo>
                  <a:pt x="3112686" y="564192"/>
                  <a:pt x="3147927" y="574288"/>
                  <a:pt x="3182219" y="594862"/>
                </a:cubicBezTo>
                <a:cubicBezTo>
                  <a:pt x="3195557" y="602863"/>
                  <a:pt x="3216322" y="597529"/>
                  <a:pt x="3233656" y="599625"/>
                </a:cubicBezTo>
                <a:cubicBezTo>
                  <a:pt x="3251947" y="602101"/>
                  <a:pt x="3270804" y="604387"/>
                  <a:pt x="3288332" y="609914"/>
                </a:cubicBezTo>
                <a:cubicBezTo>
                  <a:pt x="3333672" y="624392"/>
                  <a:pt x="3378441" y="640774"/>
                  <a:pt x="3423591" y="656015"/>
                </a:cubicBezTo>
                <a:cubicBezTo>
                  <a:pt x="3460738" y="668590"/>
                  <a:pt x="3497317" y="658683"/>
                  <a:pt x="3534084" y="653349"/>
                </a:cubicBezTo>
                <a:cubicBezTo>
                  <a:pt x="3557137" y="649919"/>
                  <a:pt x="3578662" y="641727"/>
                  <a:pt x="3604571" y="653918"/>
                </a:cubicBezTo>
                <a:cubicBezTo>
                  <a:pt x="3629338" y="665541"/>
                  <a:pt x="3660771" y="662873"/>
                  <a:pt x="3688586" y="669160"/>
                </a:cubicBezTo>
                <a:cubicBezTo>
                  <a:pt x="3712020" y="674494"/>
                  <a:pt x="3734687" y="683068"/>
                  <a:pt x="3757358" y="691450"/>
                </a:cubicBezTo>
                <a:cubicBezTo>
                  <a:pt x="3788221" y="702881"/>
                  <a:pt x="3818700" y="714881"/>
                  <a:pt x="3852421" y="709167"/>
                </a:cubicBezTo>
                <a:cubicBezTo>
                  <a:pt x="3890714" y="702689"/>
                  <a:pt x="3917001" y="727073"/>
                  <a:pt x="3947104" y="743267"/>
                </a:cubicBezTo>
                <a:cubicBezTo>
                  <a:pt x="3967869" y="754316"/>
                  <a:pt x="3990538" y="762509"/>
                  <a:pt x="4013208" y="769367"/>
                </a:cubicBezTo>
                <a:cubicBezTo>
                  <a:pt x="4043497" y="778321"/>
                  <a:pt x="4074740" y="783655"/>
                  <a:pt x="4105222" y="792418"/>
                </a:cubicBezTo>
                <a:cubicBezTo>
                  <a:pt x="4151325" y="805561"/>
                  <a:pt x="4198001" y="815850"/>
                  <a:pt x="4246006" y="808610"/>
                </a:cubicBezTo>
                <a:cubicBezTo>
                  <a:pt x="4268105" y="805372"/>
                  <a:pt x="4288682" y="805561"/>
                  <a:pt x="4310779" y="810326"/>
                </a:cubicBezTo>
                <a:cubicBezTo>
                  <a:pt x="4346974" y="818136"/>
                  <a:pt x="4384123" y="819089"/>
                  <a:pt x="4413272" y="848235"/>
                </a:cubicBezTo>
                <a:cubicBezTo>
                  <a:pt x="4423558" y="858524"/>
                  <a:pt x="4442037" y="861190"/>
                  <a:pt x="4457087" y="866524"/>
                </a:cubicBezTo>
                <a:cubicBezTo>
                  <a:pt x="4474424" y="872812"/>
                  <a:pt x="4487186" y="869572"/>
                  <a:pt x="4496523" y="851284"/>
                </a:cubicBezTo>
                <a:cubicBezTo>
                  <a:pt x="4500713" y="843093"/>
                  <a:pt x="4512715" y="835091"/>
                  <a:pt x="4522050" y="833757"/>
                </a:cubicBezTo>
                <a:cubicBezTo>
                  <a:pt x="4550055" y="829757"/>
                  <a:pt x="4575773" y="835663"/>
                  <a:pt x="4602824" y="848618"/>
                </a:cubicBezTo>
                <a:cubicBezTo>
                  <a:pt x="4628161" y="860810"/>
                  <a:pt x="4659786" y="859476"/>
                  <a:pt x="4688553" y="864238"/>
                </a:cubicBezTo>
                <a:cubicBezTo>
                  <a:pt x="4708936" y="867668"/>
                  <a:pt x="4729321" y="874716"/>
                  <a:pt x="4749895" y="874716"/>
                </a:cubicBezTo>
                <a:cubicBezTo>
                  <a:pt x="4775424" y="874716"/>
                  <a:pt x="4800761" y="868620"/>
                  <a:pt x="4826480" y="866334"/>
                </a:cubicBezTo>
                <a:cubicBezTo>
                  <a:pt x="4846482" y="864430"/>
                  <a:pt x="4866867" y="865192"/>
                  <a:pt x="4886870" y="862906"/>
                </a:cubicBezTo>
                <a:cubicBezTo>
                  <a:pt x="4903254" y="861190"/>
                  <a:pt x="4919447" y="856810"/>
                  <a:pt x="4935639" y="853190"/>
                </a:cubicBezTo>
                <a:cubicBezTo>
                  <a:pt x="4941546" y="851856"/>
                  <a:pt x="4947452" y="846711"/>
                  <a:pt x="4952784" y="847473"/>
                </a:cubicBezTo>
                <a:cubicBezTo>
                  <a:pt x="5005745" y="855666"/>
                  <a:pt x="5043847" y="819089"/>
                  <a:pt x="5088617" y="802896"/>
                </a:cubicBezTo>
                <a:cubicBezTo>
                  <a:pt x="5135672" y="785749"/>
                  <a:pt x="5181204" y="759461"/>
                  <a:pt x="5233781" y="767271"/>
                </a:cubicBezTo>
                <a:cubicBezTo>
                  <a:pt x="5265596" y="772033"/>
                  <a:pt x="5296267" y="783083"/>
                  <a:pt x="5327893" y="789752"/>
                </a:cubicBezTo>
                <a:cubicBezTo>
                  <a:pt x="5339132" y="792038"/>
                  <a:pt x="5351705" y="791656"/>
                  <a:pt x="5362946" y="789370"/>
                </a:cubicBezTo>
                <a:cubicBezTo>
                  <a:pt x="5417240" y="778891"/>
                  <a:pt x="5470771" y="777367"/>
                  <a:pt x="5524115" y="794514"/>
                </a:cubicBezTo>
                <a:cubicBezTo>
                  <a:pt x="5533257" y="797372"/>
                  <a:pt x="5542974" y="800038"/>
                  <a:pt x="5552500" y="800038"/>
                </a:cubicBezTo>
                <a:cubicBezTo>
                  <a:pt x="5604697" y="800038"/>
                  <a:pt x="5655944" y="796038"/>
                  <a:pt x="5705857" y="777367"/>
                </a:cubicBezTo>
                <a:cubicBezTo>
                  <a:pt x="5722622" y="771080"/>
                  <a:pt x="5743006" y="775081"/>
                  <a:pt x="5761485" y="773557"/>
                </a:cubicBezTo>
                <a:cubicBezTo>
                  <a:pt x="5778629" y="772224"/>
                  <a:pt x="5796156" y="771653"/>
                  <a:pt x="5812731" y="767271"/>
                </a:cubicBezTo>
                <a:cubicBezTo>
                  <a:pt x="5836925" y="760795"/>
                  <a:pt x="5859404" y="760033"/>
                  <a:pt x="5884361" y="765747"/>
                </a:cubicBezTo>
                <a:cubicBezTo>
                  <a:pt x="5908174" y="771080"/>
                  <a:pt x="5933892" y="768415"/>
                  <a:pt x="5958660" y="768605"/>
                </a:cubicBezTo>
                <a:cubicBezTo>
                  <a:pt x="5986282" y="768795"/>
                  <a:pt x="6013906" y="768984"/>
                  <a:pt x="6041528" y="768033"/>
                </a:cubicBezTo>
                <a:cubicBezTo>
                  <a:pt x="6052579" y="767653"/>
                  <a:pt x="6065151" y="760033"/>
                  <a:pt x="6074297" y="763081"/>
                </a:cubicBezTo>
                <a:cubicBezTo>
                  <a:pt x="6103824" y="773366"/>
                  <a:pt x="6133353" y="760985"/>
                  <a:pt x="6162880" y="766509"/>
                </a:cubicBezTo>
                <a:cubicBezTo>
                  <a:pt x="6177360" y="769367"/>
                  <a:pt x="6193743" y="761557"/>
                  <a:pt x="6209364" y="760795"/>
                </a:cubicBezTo>
                <a:cubicBezTo>
                  <a:pt x="6234892" y="759461"/>
                  <a:pt x="6260419" y="760033"/>
                  <a:pt x="6285948" y="759651"/>
                </a:cubicBezTo>
                <a:cubicBezTo>
                  <a:pt x="6294330" y="759461"/>
                  <a:pt x="6302523" y="758699"/>
                  <a:pt x="6310905" y="758316"/>
                </a:cubicBezTo>
                <a:cubicBezTo>
                  <a:pt x="6318335" y="757936"/>
                  <a:pt x="6326145" y="756222"/>
                  <a:pt x="6333194" y="757554"/>
                </a:cubicBezTo>
                <a:cubicBezTo>
                  <a:pt x="6358723" y="762318"/>
                  <a:pt x="6383869" y="770129"/>
                  <a:pt x="6409586" y="773177"/>
                </a:cubicBezTo>
                <a:cubicBezTo>
                  <a:pt x="6431875" y="775843"/>
                  <a:pt x="6454928" y="772224"/>
                  <a:pt x="6477407" y="774129"/>
                </a:cubicBezTo>
                <a:cubicBezTo>
                  <a:pt x="6517032" y="777367"/>
                  <a:pt x="6556657" y="783083"/>
                  <a:pt x="6596283" y="786703"/>
                </a:cubicBezTo>
                <a:cubicBezTo>
                  <a:pt x="6604857" y="787465"/>
                  <a:pt x="6613809" y="782701"/>
                  <a:pt x="6622573" y="782321"/>
                </a:cubicBezTo>
                <a:cubicBezTo>
                  <a:pt x="6650006" y="781369"/>
                  <a:pt x="6677439" y="781177"/>
                  <a:pt x="6704872" y="780607"/>
                </a:cubicBezTo>
                <a:cubicBezTo>
                  <a:pt x="6720493" y="780415"/>
                  <a:pt x="6736305" y="780987"/>
                  <a:pt x="6751738" y="779273"/>
                </a:cubicBezTo>
                <a:cubicBezTo>
                  <a:pt x="6772120" y="776987"/>
                  <a:pt x="6790599" y="773557"/>
                  <a:pt x="6809650" y="788417"/>
                </a:cubicBezTo>
                <a:cubicBezTo>
                  <a:pt x="6816984" y="794180"/>
                  <a:pt x="6824819" y="797942"/>
                  <a:pt x="6832976" y="80042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9E4574B5-C90E-412D-BAB0-B9F483290C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40988" y="2991370"/>
            <a:ext cx="6857455" cy="874716"/>
          </a:xfrm>
          <a:custGeom>
            <a:avLst/>
            <a:gdLst>
              <a:gd name="connsiteX0" fmla="*/ 6857455 w 6857455"/>
              <a:gd name="connsiteY0" fmla="*/ 804643 h 874716"/>
              <a:gd name="connsiteX1" fmla="*/ 6857455 w 6857455"/>
              <a:gd name="connsiteY1" fmla="*/ 562246 h 874716"/>
              <a:gd name="connsiteX2" fmla="*/ 6829178 w 6857455"/>
              <a:gd name="connsiteY2" fmla="*/ 551284 h 874716"/>
              <a:gd name="connsiteX3" fmla="*/ 6766024 w 6857455"/>
              <a:gd name="connsiteY3" fmla="*/ 500372 h 874716"/>
              <a:gd name="connsiteX4" fmla="*/ 6734971 w 6857455"/>
              <a:gd name="connsiteY4" fmla="*/ 500944 h 874716"/>
              <a:gd name="connsiteX5" fmla="*/ 6683915 w 6857455"/>
              <a:gd name="connsiteY5" fmla="*/ 507040 h 874716"/>
              <a:gd name="connsiteX6" fmla="*/ 6628860 w 6857455"/>
              <a:gd name="connsiteY6" fmla="*/ 495418 h 874716"/>
              <a:gd name="connsiteX7" fmla="*/ 6588662 w 6857455"/>
              <a:gd name="connsiteY7" fmla="*/ 487227 h 874716"/>
              <a:gd name="connsiteX8" fmla="*/ 6476074 w 6857455"/>
              <a:gd name="connsiteY8" fmla="*/ 511230 h 874716"/>
              <a:gd name="connsiteX9" fmla="*/ 6382345 w 6857455"/>
              <a:gd name="connsiteY9" fmla="*/ 534853 h 874716"/>
              <a:gd name="connsiteX10" fmla="*/ 6369391 w 6857455"/>
              <a:gd name="connsiteY10" fmla="*/ 531615 h 874716"/>
              <a:gd name="connsiteX11" fmla="*/ 6244799 w 6857455"/>
              <a:gd name="connsiteY11" fmla="*/ 512182 h 874716"/>
              <a:gd name="connsiteX12" fmla="*/ 6190315 w 6857455"/>
              <a:gd name="connsiteY12" fmla="*/ 485703 h 874716"/>
              <a:gd name="connsiteX13" fmla="*/ 6115446 w 6857455"/>
              <a:gd name="connsiteY13" fmla="*/ 462270 h 874716"/>
              <a:gd name="connsiteX14" fmla="*/ 6032194 w 6857455"/>
              <a:gd name="connsiteY14" fmla="*/ 434266 h 874716"/>
              <a:gd name="connsiteX15" fmla="*/ 5971042 w 6857455"/>
              <a:gd name="connsiteY15" fmla="*/ 420738 h 874716"/>
              <a:gd name="connsiteX16" fmla="*/ 5880933 w 6857455"/>
              <a:gd name="connsiteY16" fmla="*/ 430646 h 874716"/>
              <a:gd name="connsiteX17" fmla="*/ 5862452 w 6857455"/>
              <a:gd name="connsiteY17" fmla="*/ 438648 h 874716"/>
              <a:gd name="connsiteX18" fmla="*/ 5685283 w 6857455"/>
              <a:gd name="connsiteY18" fmla="*/ 498658 h 874716"/>
              <a:gd name="connsiteX19" fmla="*/ 5567169 w 6857455"/>
              <a:gd name="connsiteY19" fmla="*/ 499420 h 874716"/>
              <a:gd name="connsiteX20" fmla="*/ 5527923 w 6857455"/>
              <a:gd name="connsiteY20" fmla="*/ 490466 h 874716"/>
              <a:gd name="connsiteX21" fmla="*/ 5456292 w 6857455"/>
              <a:gd name="connsiteY21" fmla="*/ 450650 h 874716"/>
              <a:gd name="connsiteX22" fmla="*/ 5424670 w 6857455"/>
              <a:gd name="connsiteY22" fmla="*/ 444934 h 874716"/>
              <a:gd name="connsiteX23" fmla="*/ 5368662 w 6857455"/>
              <a:gd name="connsiteY23" fmla="*/ 441124 h 874716"/>
              <a:gd name="connsiteX24" fmla="*/ 5247118 w 6857455"/>
              <a:gd name="connsiteY24" fmla="*/ 444934 h 874716"/>
              <a:gd name="connsiteX25" fmla="*/ 5088617 w 6857455"/>
              <a:gd name="connsiteY25" fmla="*/ 428742 h 874716"/>
              <a:gd name="connsiteX26" fmla="*/ 5025750 w 6857455"/>
              <a:gd name="connsiteY26" fmla="*/ 433694 h 874716"/>
              <a:gd name="connsiteX27" fmla="*/ 4957930 w 6857455"/>
              <a:gd name="connsiteY27" fmla="*/ 442268 h 874716"/>
              <a:gd name="connsiteX28" fmla="*/ 4938116 w 6857455"/>
              <a:gd name="connsiteY28" fmla="*/ 441886 h 874716"/>
              <a:gd name="connsiteX29" fmla="*/ 4833910 w 6857455"/>
              <a:gd name="connsiteY29" fmla="*/ 421693 h 874716"/>
              <a:gd name="connsiteX30" fmla="*/ 4810095 w 6857455"/>
              <a:gd name="connsiteY30" fmla="*/ 408167 h 874716"/>
              <a:gd name="connsiteX31" fmla="*/ 4747991 w 6857455"/>
              <a:gd name="connsiteY31" fmla="*/ 413691 h 874716"/>
              <a:gd name="connsiteX32" fmla="*/ 4692745 w 6857455"/>
              <a:gd name="connsiteY32" fmla="*/ 435790 h 874716"/>
              <a:gd name="connsiteX33" fmla="*/ 4375933 w 6857455"/>
              <a:gd name="connsiteY33" fmla="*/ 483417 h 874716"/>
              <a:gd name="connsiteX34" fmla="*/ 4185426 w 6857455"/>
              <a:gd name="connsiteY34" fmla="*/ 484179 h 874716"/>
              <a:gd name="connsiteX35" fmla="*/ 4052072 w 6857455"/>
              <a:gd name="connsiteY35" fmla="*/ 505134 h 874716"/>
              <a:gd name="connsiteX36" fmla="*/ 4029973 w 6857455"/>
              <a:gd name="connsiteY36" fmla="*/ 527233 h 874716"/>
              <a:gd name="connsiteX37" fmla="*/ 3948626 w 6857455"/>
              <a:gd name="connsiteY37" fmla="*/ 550666 h 874716"/>
              <a:gd name="connsiteX38" fmla="*/ 3871280 w 6857455"/>
              <a:gd name="connsiteY38" fmla="*/ 502275 h 874716"/>
              <a:gd name="connsiteX39" fmla="*/ 3774312 w 6857455"/>
              <a:gd name="connsiteY39" fmla="*/ 429122 h 874716"/>
              <a:gd name="connsiteX40" fmla="*/ 3721543 w 6857455"/>
              <a:gd name="connsiteY40" fmla="*/ 428552 h 874716"/>
              <a:gd name="connsiteX41" fmla="*/ 3612763 w 6857455"/>
              <a:gd name="connsiteY41" fmla="*/ 414263 h 874716"/>
              <a:gd name="connsiteX42" fmla="*/ 3537323 w 6857455"/>
              <a:gd name="connsiteY42" fmla="*/ 389878 h 874716"/>
              <a:gd name="connsiteX43" fmla="*/ 3431593 w 6857455"/>
              <a:gd name="connsiteY43" fmla="*/ 360921 h 874716"/>
              <a:gd name="connsiteX44" fmla="*/ 3392158 w 6857455"/>
              <a:gd name="connsiteY44" fmla="*/ 345681 h 874716"/>
              <a:gd name="connsiteX45" fmla="*/ 3297856 w 6857455"/>
              <a:gd name="connsiteY45" fmla="*/ 323010 h 874716"/>
              <a:gd name="connsiteX46" fmla="*/ 3219748 w 6857455"/>
              <a:gd name="connsiteY46" fmla="*/ 308151 h 874716"/>
              <a:gd name="connsiteX47" fmla="*/ 3156692 w 6857455"/>
              <a:gd name="connsiteY47" fmla="*/ 261668 h 874716"/>
              <a:gd name="connsiteX48" fmla="*/ 3136497 w 6857455"/>
              <a:gd name="connsiteY48" fmla="*/ 237663 h 874716"/>
              <a:gd name="connsiteX49" fmla="*/ 3119733 w 6857455"/>
              <a:gd name="connsiteY49" fmla="*/ 222233 h 874716"/>
              <a:gd name="connsiteX50" fmla="*/ 3045436 w 6857455"/>
              <a:gd name="connsiteY50" fmla="*/ 131742 h 874716"/>
              <a:gd name="connsiteX51" fmla="*/ 3037054 w 6857455"/>
              <a:gd name="connsiteY51" fmla="*/ 124121 h 874716"/>
              <a:gd name="connsiteX52" fmla="*/ 2936466 w 6857455"/>
              <a:gd name="connsiteY52" fmla="*/ 82400 h 874716"/>
              <a:gd name="connsiteX53" fmla="*/ 2901031 w 6857455"/>
              <a:gd name="connsiteY53" fmla="*/ 59731 h 874716"/>
              <a:gd name="connsiteX54" fmla="*/ 2828259 w 6857455"/>
              <a:gd name="connsiteY54" fmla="*/ 3149 h 874716"/>
              <a:gd name="connsiteX55" fmla="*/ 2799492 w 6857455"/>
              <a:gd name="connsiteY55" fmla="*/ 1245 h 874716"/>
              <a:gd name="connsiteX56" fmla="*/ 2693570 w 6857455"/>
              <a:gd name="connsiteY56" fmla="*/ 35154 h 874716"/>
              <a:gd name="connsiteX57" fmla="*/ 2639847 w 6857455"/>
              <a:gd name="connsiteY57" fmla="*/ 73448 h 874716"/>
              <a:gd name="connsiteX58" fmla="*/ 2621178 w 6857455"/>
              <a:gd name="connsiteY58" fmla="*/ 88688 h 874716"/>
              <a:gd name="connsiteX59" fmla="*/ 2489348 w 6857455"/>
              <a:gd name="connsiteY59" fmla="*/ 72304 h 874716"/>
              <a:gd name="connsiteX60" fmla="*/ 2452580 w 6857455"/>
              <a:gd name="connsiteY60" fmla="*/ 68683 h 874716"/>
              <a:gd name="connsiteX61" fmla="*/ 2326464 w 6857455"/>
              <a:gd name="connsiteY61" fmla="*/ 50395 h 874716"/>
              <a:gd name="connsiteX62" fmla="*/ 2300365 w 6857455"/>
              <a:gd name="connsiteY62" fmla="*/ 54777 h 874716"/>
              <a:gd name="connsiteX63" fmla="*/ 2130434 w 6857455"/>
              <a:gd name="connsiteY63" fmla="*/ 58397 h 874716"/>
              <a:gd name="connsiteX64" fmla="*/ 2118621 w 6857455"/>
              <a:gd name="connsiteY64" fmla="*/ 47919 h 874716"/>
              <a:gd name="connsiteX65" fmla="*/ 2057659 w 6857455"/>
              <a:gd name="connsiteY65" fmla="*/ 16866 h 874716"/>
              <a:gd name="connsiteX66" fmla="*/ 1976314 w 6857455"/>
              <a:gd name="connsiteY66" fmla="*/ 8865 h 874716"/>
              <a:gd name="connsiteX67" fmla="*/ 1961454 w 6857455"/>
              <a:gd name="connsiteY67" fmla="*/ 11724 h 874716"/>
              <a:gd name="connsiteX68" fmla="*/ 1906588 w 6857455"/>
              <a:gd name="connsiteY68" fmla="*/ 30964 h 874716"/>
              <a:gd name="connsiteX69" fmla="*/ 1783330 w 6857455"/>
              <a:gd name="connsiteY69" fmla="*/ 48871 h 874716"/>
              <a:gd name="connsiteX70" fmla="*/ 1759327 w 6857455"/>
              <a:gd name="connsiteY70" fmla="*/ 55349 h 874716"/>
              <a:gd name="connsiteX71" fmla="*/ 1716082 w 6857455"/>
              <a:gd name="connsiteY71" fmla="*/ 65445 h 874716"/>
              <a:gd name="connsiteX72" fmla="*/ 1598920 w 6857455"/>
              <a:gd name="connsiteY72" fmla="*/ 72114 h 874716"/>
              <a:gd name="connsiteX73" fmla="*/ 1542150 w 6857455"/>
              <a:gd name="connsiteY73" fmla="*/ 62207 h 874716"/>
              <a:gd name="connsiteX74" fmla="*/ 1516813 w 6857455"/>
              <a:gd name="connsiteY74" fmla="*/ 62779 h 874716"/>
              <a:gd name="connsiteX75" fmla="*/ 1432228 w 6857455"/>
              <a:gd name="connsiteY75" fmla="*/ 88116 h 874716"/>
              <a:gd name="connsiteX76" fmla="*/ 1224765 w 6857455"/>
              <a:gd name="connsiteY76" fmla="*/ 71924 h 874716"/>
              <a:gd name="connsiteX77" fmla="*/ 1159231 w 6857455"/>
              <a:gd name="connsiteY77" fmla="*/ 58207 h 874716"/>
              <a:gd name="connsiteX78" fmla="*/ 1124370 w 6857455"/>
              <a:gd name="connsiteY78" fmla="*/ 56301 h 874716"/>
              <a:gd name="connsiteX79" fmla="*/ 1075600 w 6857455"/>
              <a:gd name="connsiteY79" fmla="*/ 75542 h 874716"/>
              <a:gd name="connsiteX80" fmla="*/ 986633 w 6857455"/>
              <a:gd name="connsiteY80" fmla="*/ 79162 h 874716"/>
              <a:gd name="connsiteX81" fmla="*/ 861089 w 6857455"/>
              <a:gd name="connsiteY81" fmla="*/ 76304 h 874716"/>
              <a:gd name="connsiteX82" fmla="*/ 759168 w 6857455"/>
              <a:gd name="connsiteY82" fmla="*/ 104689 h 874716"/>
              <a:gd name="connsiteX83" fmla="*/ 723735 w 6857455"/>
              <a:gd name="connsiteY83" fmla="*/ 140696 h 874716"/>
              <a:gd name="connsiteX84" fmla="*/ 647532 w 6857455"/>
              <a:gd name="connsiteY84" fmla="*/ 147934 h 874716"/>
              <a:gd name="connsiteX85" fmla="*/ 552659 w 6857455"/>
              <a:gd name="connsiteY85" fmla="*/ 95926 h 874716"/>
              <a:gd name="connsiteX86" fmla="*/ 541800 w 6857455"/>
              <a:gd name="connsiteY86" fmla="*/ 97640 h 874716"/>
              <a:gd name="connsiteX87" fmla="*/ 375107 w 6857455"/>
              <a:gd name="connsiteY87" fmla="*/ 123169 h 874716"/>
              <a:gd name="connsiteX88" fmla="*/ 273567 w 6857455"/>
              <a:gd name="connsiteY88" fmla="*/ 145458 h 874716"/>
              <a:gd name="connsiteX89" fmla="*/ 264043 w 6857455"/>
              <a:gd name="connsiteY89" fmla="*/ 154792 h 874716"/>
              <a:gd name="connsiteX90" fmla="*/ 169360 w 6857455"/>
              <a:gd name="connsiteY90" fmla="*/ 177273 h 874716"/>
              <a:gd name="connsiteX91" fmla="*/ 89347 w 6857455"/>
              <a:gd name="connsiteY91" fmla="*/ 157460 h 874716"/>
              <a:gd name="connsiteX92" fmla="*/ 34291 w 6857455"/>
              <a:gd name="connsiteY92" fmla="*/ 145268 h 874716"/>
              <a:gd name="connsiteX93" fmla="*/ 0 w 6857455"/>
              <a:gd name="connsiteY93" fmla="*/ 142056 h 874716"/>
              <a:gd name="connsiteX94" fmla="*/ 0 w 6857455"/>
              <a:gd name="connsiteY94" fmla="*/ 849556 h 874716"/>
              <a:gd name="connsiteX95" fmla="*/ 60652 w 6857455"/>
              <a:gd name="connsiteY95" fmla="*/ 844783 h 874716"/>
              <a:gd name="connsiteX96" fmla="*/ 119068 w 6857455"/>
              <a:gd name="connsiteY96" fmla="*/ 827281 h 874716"/>
              <a:gd name="connsiteX97" fmla="*/ 171840 w 6857455"/>
              <a:gd name="connsiteY97" fmla="*/ 804420 h 874716"/>
              <a:gd name="connsiteX98" fmla="*/ 274329 w 6857455"/>
              <a:gd name="connsiteY98" fmla="*/ 794324 h 874716"/>
              <a:gd name="connsiteX99" fmla="*/ 306715 w 6857455"/>
              <a:gd name="connsiteY99" fmla="*/ 788798 h 874716"/>
              <a:gd name="connsiteX100" fmla="*/ 393967 w 6857455"/>
              <a:gd name="connsiteY100" fmla="*/ 765937 h 874716"/>
              <a:gd name="connsiteX101" fmla="*/ 493793 w 6857455"/>
              <a:gd name="connsiteY101" fmla="*/ 725549 h 874716"/>
              <a:gd name="connsiteX102" fmla="*/ 546373 w 6857455"/>
              <a:gd name="connsiteY102" fmla="*/ 740600 h 874716"/>
              <a:gd name="connsiteX103" fmla="*/ 730211 w 6857455"/>
              <a:gd name="connsiteY103" fmla="*/ 698116 h 874716"/>
              <a:gd name="connsiteX104" fmla="*/ 784889 w 6857455"/>
              <a:gd name="connsiteY104" fmla="*/ 676018 h 874716"/>
              <a:gd name="connsiteX105" fmla="*/ 800509 w 6857455"/>
              <a:gd name="connsiteY105" fmla="*/ 661349 h 874716"/>
              <a:gd name="connsiteX106" fmla="*/ 857661 w 6857455"/>
              <a:gd name="connsiteY106" fmla="*/ 626868 h 874716"/>
              <a:gd name="connsiteX107" fmla="*/ 949102 w 6857455"/>
              <a:gd name="connsiteY107" fmla="*/ 614676 h 874716"/>
              <a:gd name="connsiteX108" fmla="*/ 960342 w 6857455"/>
              <a:gd name="connsiteY108" fmla="*/ 607435 h 874716"/>
              <a:gd name="connsiteX109" fmla="*/ 977109 w 6857455"/>
              <a:gd name="connsiteY109" fmla="*/ 595815 h 874716"/>
              <a:gd name="connsiteX110" fmla="*/ 1071218 w 6857455"/>
              <a:gd name="connsiteY110" fmla="*/ 575240 h 874716"/>
              <a:gd name="connsiteX111" fmla="*/ 1091983 w 6857455"/>
              <a:gd name="connsiteY111" fmla="*/ 568764 h 874716"/>
              <a:gd name="connsiteX112" fmla="*/ 1109321 w 6857455"/>
              <a:gd name="connsiteY112" fmla="*/ 557904 h 874716"/>
              <a:gd name="connsiteX113" fmla="*/ 1162279 w 6857455"/>
              <a:gd name="connsiteY113" fmla="*/ 532949 h 874716"/>
              <a:gd name="connsiteX114" fmla="*/ 1206097 w 6857455"/>
              <a:gd name="connsiteY114" fmla="*/ 532187 h 874716"/>
              <a:gd name="connsiteX115" fmla="*/ 1266867 w 6857455"/>
              <a:gd name="connsiteY115" fmla="*/ 518088 h 874716"/>
              <a:gd name="connsiteX116" fmla="*/ 1380219 w 6857455"/>
              <a:gd name="connsiteY116" fmla="*/ 504182 h 874716"/>
              <a:gd name="connsiteX117" fmla="*/ 1403461 w 6857455"/>
              <a:gd name="connsiteY117" fmla="*/ 496180 h 874716"/>
              <a:gd name="connsiteX118" fmla="*/ 1544054 w 6857455"/>
              <a:gd name="connsiteY118" fmla="*/ 458268 h 874716"/>
              <a:gd name="connsiteX119" fmla="*/ 1656644 w 6857455"/>
              <a:gd name="connsiteY119" fmla="*/ 459032 h 874716"/>
              <a:gd name="connsiteX120" fmla="*/ 1665406 w 6857455"/>
              <a:gd name="connsiteY120" fmla="*/ 460747 h 874716"/>
              <a:gd name="connsiteX121" fmla="*/ 1708461 w 6857455"/>
              <a:gd name="connsiteY121" fmla="*/ 473318 h 874716"/>
              <a:gd name="connsiteX122" fmla="*/ 1775140 w 6857455"/>
              <a:gd name="connsiteY122" fmla="*/ 469891 h 874716"/>
              <a:gd name="connsiteX123" fmla="*/ 1821051 w 6857455"/>
              <a:gd name="connsiteY123" fmla="*/ 452554 h 874716"/>
              <a:gd name="connsiteX124" fmla="*/ 1878203 w 6857455"/>
              <a:gd name="connsiteY124" fmla="*/ 451792 h 874716"/>
              <a:gd name="connsiteX125" fmla="*/ 1943547 w 6857455"/>
              <a:gd name="connsiteY125" fmla="*/ 462651 h 874716"/>
              <a:gd name="connsiteX126" fmla="*/ 1972884 w 6857455"/>
              <a:gd name="connsiteY126" fmla="*/ 464937 h 874716"/>
              <a:gd name="connsiteX127" fmla="*/ 2053469 w 6857455"/>
              <a:gd name="connsiteY127" fmla="*/ 487417 h 874716"/>
              <a:gd name="connsiteX128" fmla="*/ 2101477 w 6857455"/>
              <a:gd name="connsiteY128" fmla="*/ 481893 h 874716"/>
              <a:gd name="connsiteX129" fmla="*/ 2148722 w 6857455"/>
              <a:gd name="connsiteY129" fmla="*/ 467033 h 874716"/>
              <a:gd name="connsiteX130" fmla="*/ 2179011 w 6857455"/>
              <a:gd name="connsiteY130" fmla="*/ 452744 h 874716"/>
              <a:gd name="connsiteX131" fmla="*/ 2240165 w 6857455"/>
              <a:gd name="connsiteY131" fmla="*/ 442648 h 874716"/>
              <a:gd name="connsiteX132" fmla="*/ 2251404 w 6857455"/>
              <a:gd name="connsiteY132" fmla="*/ 444172 h 874716"/>
              <a:gd name="connsiteX133" fmla="*/ 2433912 w 6857455"/>
              <a:gd name="connsiteY133" fmla="*/ 456746 h 874716"/>
              <a:gd name="connsiteX134" fmla="*/ 2506302 w 6857455"/>
              <a:gd name="connsiteY134" fmla="*/ 476939 h 874716"/>
              <a:gd name="connsiteX135" fmla="*/ 2521735 w 6857455"/>
              <a:gd name="connsiteY135" fmla="*/ 479415 h 874716"/>
              <a:gd name="connsiteX136" fmla="*/ 2675854 w 6857455"/>
              <a:gd name="connsiteY136" fmla="*/ 502086 h 874716"/>
              <a:gd name="connsiteX137" fmla="*/ 2692998 w 6857455"/>
              <a:gd name="connsiteY137" fmla="*/ 503038 h 874716"/>
              <a:gd name="connsiteX138" fmla="*/ 2740816 w 6857455"/>
              <a:gd name="connsiteY138" fmla="*/ 499037 h 874716"/>
              <a:gd name="connsiteX139" fmla="*/ 2853596 w 6857455"/>
              <a:gd name="connsiteY139" fmla="*/ 540187 h 874716"/>
              <a:gd name="connsiteX140" fmla="*/ 2966565 w 6857455"/>
              <a:gd name="connsiteY140" fmla="*/ 554286 h 874716"/>
              <a:gd name="connsiteX141" fmla="*/ 3028671 w 6857455"/>
              <a:gd name="connsiteY141" fmla="*/ 554094 h 874716"/>
              <a:gd name="connsiteX142" fmla="*/ 3073059 w 6857455"/>
              <a:gd name="connsiteY142" fmla="*/ 564192 h 874716"/>
              <a:gd name="connsiteX143" fmla="*/ 3182219 w 6857455"/>
              <a:gd name="connsiteY143" fmla="*/ 594862 h 874716"/>
              <a:gd name="connsiteX144" fmla="*/ 3233656 w 6857455"/>
              <a:gd name="connsiteY144" fmla="*/ 599625 h 874716"/>
              <a:gd name="connsiteX145" fmla="*/ 3288332 w 6857455"/>
              <a:gd name="connsiteY145" fmla="*/ 609914 h 874716"/>
              <a:gd name="connsiteX146" fmla="*/ 3423591 w 6857455"/>
              <a:gd name="connsiteY146" fmla="*/ 656015 h 874716"/>
              <a:gd name="connsiteX147" fmla="*/ 3534084 w 6857455"/>
              <a:gd name="connsiteY147" fmla="*/ 653349 h 874716"/>
              <a:gd name="connsiteX148" fmla="*/ 3604571 w 6857455"/>
              <a:gd name="connsiteY148" fmla="*/ 653918 h 874716"/>
              <a:gd name="connsiteX149" fmla="*/ 3688586 w 6857455"/>
              <a:gd name="connsiteY149" fmla="*/ 669160 h 874716"/>
              <a:gd name="connsiteX150" fmla="*/ 3757358 w 6857455"/>
              <a:gd name="connsiteY150" fmla="*/ 691450 h 874716"/>
              <a:gd name="connsiteX151" fmla="*/ 3852421 w 6857455"/>
              <a:gd name="connsiteY151" fmla="*/ 709167 h 874716"/>
              <a:gd name="connsiteX152" fmla="*/ 3947104 w 6857455"/>
              <a:gd name="connsiteY152" fmla="*/ 743267 h 874716"/>
              <a:gd name="connsiteX153" fmla="*/ 4013208 w 6857455"/>
              <a:gd name="connsiteY153" fmla="*/ 769367 h 874716"/>
              <a:gd name="connsiteX154" fmla="*/ 4105222 w 6857455"/>
              <a:gd name="connsiteY154" fmla="*/ 792417 h 874716"/>
              <a:gd name="connsiteX155" fmla="*/ 4246006 w 6857455"/>
              <a:gd name="connsiteY155" fmla="*/ 808610 h 874716"/>
              <a:gd name="connsiteX156" fmla="*/ 4310779 w 6857455"/>
              <a:gd name="connsiteY156" fmla="*/ 810326 h 874716"/>
              <a:gd name="connsiteX157" fmla="*/ 4413272 w 6857455"/>
              <a:gd name="connsiteY157" fmla="*/ 848235 h 874716"/>
              <a:gd name="connsiteX158" fmla="*/ 4457087 w 6857455"/>
              <a:gd name="connsiteY158" fmla="*/ 866524 h 874716"/>
              <a:gd name="connsiteX159" fmla="*/ 4496523 w 6857455"/>
              <a:gd name="connsiteY159" fmla="*/ 851284 h 874716"/>
              <a:gd name="connsiteX160" fmla="*/ 4522050 w 6857455"/>
              <a:gd name="connsiteY160" fmla="*/ 833757 h 874716"/>
              <a:gd name="connsiteX161" fmla="*/ 4602824 w 6857455"/>
              <a:gd name="connsiteY161" fmla="*/ 848618 h 874716"/>
              <a:gd name="connsiteX162" fmla="*/ 4688553 w 6857455"/>
              <a:gd name="connsiteY162" fmla="*/ 864238 h 874716"/>
              <a:gd name="connsiteX163" fmla="*/ 4749895 w 6857455"/>
              <a:gd name="connsiteY163" fmla="*/ 874716 h 874716"/>
              <a:gd name="connsiteX164" fmla="*/ 4826480 w 6857455"/>
              <a:gd name="connsiteY164" fmla="*/ 866334 h 874716"/>
              <a:gd name="connsiteX165" fmla="*/ 4886870 w 6857455"/>
              <a:gd name="connsiteY165" fmla="*/ 862906 h 874716"/>
              <a:gd name="connsiteX166" fmla="*/ 4935639 w 6857455"/>
              <a:gd name="connsiteY166" fmla="*/ 853190 h 874716"/>
              <a:gd name="connsiteX167" fmla="*/ 4952784 w 6857455"/>
              <a:gd name="connsiteY167" fmla="*/ 847473 h 874716"/>
              <a:gd name="connsiteX168" fmla="*/ 5088617 w 6857455"/>
              <a:gd name="connsiteY168" fmla="*/ 802896 h 874716"/>
              <a:gd name="connsiteX169" fmla="*/ 5233781 w 6857455"/>
              <a:gd name="connsiteY169" fmla="*/ 767271 h 874716"/>
              <a:gd name="connsiteX170" fmla="*/ 5327893 w 6857455"/>
              <a:gd name="connsiteY170" fmla="*/ 789752 h 874716"/>
              <a:gd name="connsiteX171" fmla="*/ 5362946 w 6857455"/>
              <a:gd name="connsiteY171" fmla="*/ 789370 h 874716"/>
              <a:gd name="connsiteX172" fmla="*/ 5524115 w 6857455"/>
              <a:gd name="connsiteY172" fmla="*/ 794514 h 874716"/>
              <a:gd name="connsiteX173" fmla="*/ 5552500 w 6857455"/>
              <a:gd name="connsiteY173" fmla="*/ 800038 h 874716"/>
              <a:gd name="connsiteX174" fmla="*/ 5705857 w 6857455"/>
              <a:gd name="connsiteY174" fmla="*/ 777367 h 874716"/>
              <a:gd name="connsiteX175" fmla="*/ 5761485 w 6857455"/>
              <a:gd name="connsiteY175" fmla="*/ 773557 h 874716"/>
              <a:gd name="connsiteX176" fmla="*/ 5812731 w 6857455"/>
              <a:gd name="connsiteY176" fmla="*/ 767271 h 874716"/>
              <a:gd name="connsiteX177" fmla="*/ 5884361 w 6857455"/>
              <a:gd name="connsiteY177" fmla="*/ 765747 h 874716"/>
              <a:gd name="connsiteX178" fmla="*/ 5958660 w 6857455"/>
              <a:gd name="connsiteY178" fmla="*/ 768605 h 874716"/>
              <a:gd name="connsiteX179" fmla="*/ 6041528 w 6857455"/>
              <a:gd name="connsiteY179" fmla="*/ 768033 h 874716"/>
              <a:gd name="connsiteX180" fmla="*/ 6074297 w 6857455"/>
              <a:gd name="connsiteY180" fmla="*/ 763081 h 874716"/>
              <a:gd name="connsiteX181" fmla="*/ 6162880 w 6857455"/>
              <a:gd name="connsiteY181" fmla="*/ 766509 h 874716"/>
              <a:gd name="connsiteX182" fmla="*/ 6209364 w 6857455"/>
              <a:gd name="connsiteY182" fmla="*/ 760795 h 874716"/>
              <a:gd name="connsiteX183" fmla="*/ 6285948 w 6857455"/>
              <a:gd name="connsiteY183" fmla="*/ 759651 h 874716"/>
              <a:gd name="connsiteX184" fmla="*/ 6310905 w 6857455"/>
              <a:gd name="connsiteY184" fmla="*/ 758316 h 874716"/>
              <a:gd name="connsiteX185" fmla="*/ 6333194 w 6857455"/>
              <a:gd name="connsiteY185" fmla="*/ 757554 h 874716"/>
              <a:gd name="connsiteX186" fmla="*/ 6409586 w 6857455"/>
              <a:gd name="connsiteY186" fmla="*/ 773177 h 874716"/>
              <a:gd name="connsiteX187" fmla="*/ 6477407 w 6857455"/>
              <a:gd name="connsiteY187" fmla="*/ 774129 h 874716"/>
              <a:gd name="connsiteX188" fmla="*/ 6596283 w 6857455"/>
              <a:gd name="connsiteY188" fmla="*/ 786703 h 874716"/>
              <a:gd name="connsiteX189" fmla="*/ 6622573 w 6857455"/>
              <a:gd name="connsiteY189" fmla="*/ 782321 h 874716"/>
              <a:gd name="connsiteX190" fmla="*/ 6704872 w 6857455"/>
              <a:gd name="connsiteY190" fmla="*/ 780607 h 874716"/>
              <a:gd name="connsiteX191" fmla="*/ 6751738 w 6857455"/>
              <a:gd name="connsiteY191" fmla="*/ 779273 h 874716"/>
              <a:gd name="connsiteX192" fmla="*/ 6809650 w 6857455"/>
              <a:gd name="connsiteY192" fmla="*/ 788417 h 874716"/>
              <a:gd name="connsiteX193" fmla="*/ 6832976 w 6857455"/>
              <a:gd name="connsiteY193" fmla="*/ 800428 h 874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</a:cxnLst>
            <a:rect l="l" t="t" r="r" b="b"/>
            <a:pathLst>
              <a:path w="6857455" h="874716">
                <a:moveTo>
                  <a:pt x="6857455" y="804643"/>
                </a:moveTo>
                <a:lnTo>
                  <a:pt x="6857455" y="562246"/>
                </a:lnTo>
                <a:lnTo>
                  <a:pt x="6829178" y="551284"/>
                </a:lnTo>
                <a:cubicBezTo>
                  <a:pt x="6805745" y="539044"/>
                  <a:pt x="6784885" y="521708"/>
                  <a:pt x="6766024" y="500372"/>
                </a:cubicBezTo>
                <a:cubicBezTo>
                  <a:pt x="6755166" y="488179"/>
                  <a:pt x="6746784" y="486845"/>
                  <a:pt x="6734971" y="500944"/>
                </a:cubicBezTo>
                <a:cubicBezTo>
                  <a:pt x="6721257" y="517326"/>
                  <a:pt x="6701634" y="510850"/>
                  <a:pt x="6683915" y="507040"/>
                </a:cubicBezTo>
                <a:cubicBezTo>
                  <a:pt x="6665629" y="503230"/>
                  <a:pt x="6647148" y="499228"/>
                  <a:pt x="6628860" y="495418"/>
                </a:cubicBezTo>
                <a:cubicBezTo>
                  <a:pt x="6615335" y="492752"/>
                  <a:pt x="6601999" y="490466"/>
                  <a:pt x="6588662" y="487227"/>
                </a:cubicBezTo>
                <a:cubicBezTo>
                  <a:pt x="6547133" y="477129"/>
                  <a:pt x="6509794" y="480177"/>
                  <a:pt x="6476074" y="511230"/>
                </a:cubicBezTo>
                <a:cubicBezTo>
                  <a:pt x="6450356" y="535043"/>
                  <a:pt x="6417399" y="542093"/>
                  <a:pt x="6382345" y="534853"/>
                </a:cubicBezTo>
                <a:cubicBezTo>
                  <a:pt x="6377963" y="533901"/>
                  <a:pt x="6372439" y="530091"/>
                  <a:pt x="6369391" y="531615"/>
                </a:cubicBezTo>
                <a:cubicBezTo>
                  <a:pt x="6323479" y="553904"/>
                  <a:pt x="6287092" y="514658"/>
                  <a:pt x="6244799" y="512182"/>
                </a:cubicBezTo>
                <a:cubicBezTo>
                  <a:pt x="6226130" y="511040"/>
                  <a:pt x="6207079" y="496942"/>
                  <a:pt x="6190315" y="485703"/>
                </a:cubicBezTo>
                <a:cubicBezTo>
                  <a:pt x="6167262" y="470271"/>
                  <a:pt x="6146687" y="455412"/>
                  <a:pt x="6115446" y="462270"/>
                </a:cubicBezTo>
                <a:cubicBezTo>
                  <a:pt x="6084203" y="469319"/>
                  <a:pt x="6055627" y="456364"/>
                  <a:pt x="6032194" y="434266"/>
                </a:cubicBezTo>
                <a:cubicBezTo>
                  <a:pt x="6014287" y="417501"/>
                  <a:pt x="5994665" y="415977"/>
                  <a:pt x="5971042" y="420738"/>
                </a:cubicBezTo>
                <a:cubicBezTo>
                  <a:pt x="5941513" y="426645"/>
                  <a:pt x="5910842" y="427027"/>
                  <a:pt x="5880933" y="430646"/>
                </a:cubicBezTo>
                <a:cubicBezTo>
                  <a:pt x="5874454" y="431408"/>
                  <a:pt x="5866265" y="434076"/>
                  <a:pt x="5862452" y="438648"/>
                </a:cubicBezTo>
                <a:cubicBezTo>
                  <a:pt x="5815779" y="495418"/>
                  <a:pt x="5750055" y="495990"/>
                  <a:pt x="5685283" y="498658"/>
                </a:cubicBezTo>
                <a:cubicBezTo>
                  <a:pt x="5646039" y="500372"/>
                  <a:pt x="5606604" y="500372"/>
                  <a:pt x="5567169" y="499420"/>
                </a:cubicBezTo>
                <a:cubicBezTo>
                  <a:pt x="5553832" y="499228"/>
                  <a:pt x="5539736" y="496180"/>
                  <a:pt x="5527923" y="490466"/>
                </a:cubicBezTo>
                <a:cubicBezTo>
                  <a:pt x="5503348" y="478463"/>
                  <a:pt x="5480680" y="462843"/>
                  <a:pt x="5456292" y="450650"/>
                </a:cubicBezTo>
                <a:cubicBezTo>
                  <a:pt x="5447151" y="445886"/>
                  <a:pt x="5435338" y="445696"/>
                  <a:pt x="5424670" y="444934"/>
                </a:cubicBezTo>
                <a:cubicBezTo>
                  <a:pt x="5405809" y="443410"/>
                  <a:pt x="5384854" y="447982"/>
                  <a:pt x="5368662" y="441124"/>
                </a:cubicBezTo>
                <a:cubicBezTo>
                  <a:pt x="5326559" y="423407"/>
                  <a:pt x="5287123" y="427407"/>
                  <a:pt x="5247118" y="444934"/>
                </a:cubicBezTo>
                <a:cubicBezTo>
                  <a:pt x="5191108" y="469509"/>
                  <a:pt x="5138148" y="467605"/>
                  <a:pt x="5088617" y="428742"/>
                </a:cubicBezTo>
                <a:cubicBezTo>
                  <a:pt x="5066328" y="411215"/>
                  <a:pt x="5044609" y="419596"/>
                  <a:pt x="5025750" y="433694"/>
                </a:cubicBezTo>
                <a:cubicBezTo>
                  <a:pt x="5004032" y="450078"/>
                  <a:pt x="4982885" y="454268"/>
                  <a:pt x="4957930" y="442268"/>
                </a:cubicBezTo>
                <a:cubicBezTo>
                  <a:pt x="4952404" y="439600"/>
                  <a:pt x="4944594" y="440933"/>
                  <a:pt x="4938116" y="441886"/>
                </a:cubicBezTo>
                <a:cubicBezTo>
                  <a:pt x="4901158" y="446648"/>
                  <a:pt x="4864009" y="454650"/>
                  <a:pt x="4833910" y="421693"/>
                </a:cubicBezTo>
                <a:cubicBezTo>
                  <a:pt x="4828004" y="415214"/>
                  <a:pt x="4818097" y="412549"/>
                  <a:pt x="4810095" y="408167"/>
                </a:cubicBezTo>
                <a:cubicBezTo>
                  <a:pt x="4776566" y="390258"/>
                  <a:pt x="4777900" y="391974"/>
                  <a:pt x="4747991" y="413691"/>
                </a:cubicBezTo>
                <a:cubicBezTo>
                  <a:pt x="4732369" y="425121"/>
                  <a:pt x="4710842" y="436742"/>
                  <a:pt x="4692745" y="435790"/>
                </a:cubicBezTo>
                <a:cubicBezTo>
                  <a:pt x="4583584" y="430075"/>
                  <a:pt x="4479758" y="457508"/>
                  <a:pt x="4375933" y="483417"/>
                </a:cubicBezTo>
                <a:cubicBezTo>
                  <a:pt x="4311923" y="499420"/>
                  <a:pt x="4249436" y="500372"/>
                  <a:pt x="4185426" y="484179"/>
                </a:cubicBezTo>
                <a:cubicBezTo>
                  <a:pt x="4139133" y="472367"/>
                  <a:pt x="4095315" y="491800"/>
                  <a:pt x="4052072" y="505134"/>
                </a:cubicBezTo>
                <a:cubicBezTo>
                  <a:pt x="4043117" y="507799"/>
                  <a:pt x="4034735" y="518278"/>
                  <a:pt x="4029973" y="527233"/>
                </a:cubicBezTo>
                <a:cubicBezTo>
                  <a:pt x="4012826" y="558858"/>
                  <a:pt x="3984441" y="563810"/>
                  <a:pt x="3948626" y="550666"/>
                </a:cubicBezTo>
                <a:cubicBezTo>
                  <a:pt x="3920241" y="540377"/>
                  <a:pt x="3894332" y="526661"/>
                  <a:pt x="3871280" y="502275"/>
                </a:cubicBezTo>
                <a:cubicBezTo>
                  <a:pt x="3844229" y="473701"/>
                  <a:pt x="3816224" y="441124"/>
                  <a:pt x="3774312" y="429122"/>
                </a:cubicBezTo>
                <a:cubicBezTo>
                  <a:pt x="3756214" y="423979"/>
                  <a:pt x="3740593" y="423217"/>
                  <a:pt x="3721543" y="428552"/>
                </a:cubicBezTo>
                <a:cubicBezTo>
                  <a:pt x="3684583" y="438837"/>
                  <a:pt x="3647436" y="446078"/>
                  <a:pt x="3612763" y="414263"/>
                </a:cubicBezTo>
                <a:cubicBezTo>
                  <a:pt x="3593712" y="396736"/>
                  <a:pt x="3567994" y="385496"/>
                  <a:pt x="3537323" y="389878"/>
                </a:cubicBezTo>
                <a:cubicBezTo>
                  <a:pt x="3499031" y="395402"/>
                  <a:pt x="3464168" y="381496"/>
                  <a:pt x="3431593" y="360921"/>
                </a:cubicBezTo>
                <a:cubicBezTo>
                  <a:pt x="3419971" y="353491"/>
                  <a:pt x="3405682" y="349301"/>
                  <a:pt x="3392158" y="345681"/>
                </a:cubicBezTo>
                <a:cubicBezTo>
                  <a:pt x="3360915" y="337298"/>
                  <a:pt x="3329480" y="329868"/>
                  <a:pt x="3297856" y="323010"/>
                </a:cubicBezTo>
                <a:cubicBezTo>
                  <a:pt x="3271948" y="317296"/>
                  <a:pt x="3245849" y="313104"/>
                  <a:pt x="3219748" y="308151"/>
                </a:cubicBezTo>
                <a:cubicBezTo>
                  <a:pt x="3191173" y="302817"/>
                  <a:pt x="3168502" y="290433"/>
                  <a:pt x="3156692" y="261668"/>
                </a:cubicBezTo>
                <a:cubicBezTo>
                  <a:pt x="3152882" y="252524"/>
                  <a:pt x="3143737" y="245283"/>
                  <a:pt x="3136497" y="237663"/>
                </a:cubicBezTo>
                <a:cubicBezTo>
                  <a:pt x="3131355" y="232139"/>
                  <a:pt x="3124495" y="227947"/>
                  <a:pt x="3119733" y="222233"/>
                </a:cubicBezTo>
                <a:cubicBezTo>
                  <a:pt x="3094776" y="192132"/>
                  <a:pt x="3070201" y="161843"/>
                  <a:pt x="3045436" y="131742"/>
                </a:cubicBezTo>
                <a:cubicBezTo>
                  <a:pt x="3042958" y="128884"/>
                  <a:pt x="3040292" y="125455"/>
                  <a:pt x="3037054" y="124121"/>
                </a:cubicBezTo>
                <a:cubicBezTo>
                  <a:pt x="3003525" y="110215"/>
                  <a:pt x="2969614" y="97070"/>
                  <a:pt x="2936466" y="82400"/>
                </a:cubicBezTo>
                <a:cubicBezTo>
                  <a:pt x="2923702" y="76686"/>
                  <a:pt x="2910558" y="69637"/>
                  <a:pt x="2901031" y="59731"/>
                </a:cubicBezTo>
                <a:cubicBezTo>
                  <a:pt x="2879314" y="37250"/>
                  <a:pt x="2859502" y="12866"/>
                  <a:pt x="2828259" y="3149"/>
                </a:cubicBezTo>
                <a:cubicBezTo>
                  <a:pt x="2819114" y="293"/>
                  <a:pt x="2808256" y="-1231"/>
                  <a:pt x="2799492" y="1245"/>
                </a:cubicBezTo>
                <a:cubicBezTo>
                  <a:pt x="2763867" y="11532"/>
                  <a:pt x="2729005" y="24296"/>
                  <a:pt x="2693570" y="35154"/>
                </a:cubicBezTo>
                <a:cubicBezTo>
                  <a:pt x="2671092" y="41823"/>
                  <a:pt x="2650707" y="49825"/>
                  <a:pt x="2639847" y="73448"/>
                </a:cubicBezTo>
                <a:cubicBezTo>
                  <a:pt x="2636801" y="80114"/>
                  <a:pt x="2628226" y="87354"/>
                  <a:pt x="2621178" y="88688"/>
                </a:cubicBezTo>
                <a:cubicBezTo>
                  <a:pt x="2575839" y="97260"/>
                  <a:pt x="2531069" y="101451"/>
                  <a:pt x="2489348" y="72304"/>
                </a:cubicBezTo>
                <a:cubicBezTo>
                  <a:pt x="2480585" y="66017"/>
                  <a:pt x="2464201" y="66017"/>
                  <a:pt x="2452580" y="68683"/>
                </a:cubicBezTo>
                <a:cubicBezTo>
                  <a:pt x="2407811" y="78590"/>
                  <a:pt x="2365328" y="82020"/>
                  <a:pt x="2326464" y="50395"/>
                </a:cubicBezTo>
                <a:cubicBezTo>
                  <a:pt x="2321892" y="46585"/>
                  <a:pt x="2307224" y="50015"/>
                  <a:pt x="2300365" y="54777"/>
                </a:cubicBezTo>
                <a:cubicBezTo>
                  <a:pt x="2234259" y="101261"/>
                  <a:pt x="2198064" y="102405"/>
                  <a:pt x="2130434" y="58397"/>
                </a:cubicBezTo>
                <a:cubicBezTo>
                  <a:pt x="2126052" y="55539"/>
                  <a:pt x="2120337" y="52301"/>
                  <a:pt x="2118621" y="47919"/>
                </a:cubicBezTo>
                <a:cubicBezTo>
                  <a:pt x="2107001" y="19914"/>
                  <a:pt x="2082236" y="19152"/>
                  <a:pt x="2057659" y="16866"/>
                </a:cubicBezTo>
                <a:cubicBezTo>
                  <a:pt x="2030608" y="14390"/>
                  <a:pt x="2003555" y="11152"/>
                  <a:pt x="1976314" y="8865"/>
                </a:cubicBezTo>
                <a:cubicBezTo>
                  <a:pt x="1971550" y="8483"/>
                  <a:pt x="1966216" y="10007"/>
                  <a:pt x="1961454" y="11724"/>
                </a:cubicBezTo>
                <a:cubicBezTo>
                  <a:pt x="1943165" y="18010"/>
                  <a:pt x="1925449" y="27154"/>
                  <a:pt x="1906588" y="30964"/>
                </a:cubicBezTo>
                <a:cubicBezTo>
                  <a:pt x="1865821" y="39156"/>
                  <a:pt x="1826385" y="55539"/>
                  <a:pt x="1783330" y="48871"/>
                </a:cubicBezTo>
                <a:cubicBezTo>
                  <a:pt x="1775902" y="47729"/>
                  <a:pt x="1767327" y="53253"/>
                  <a:pt x="1759327" y="55349"/>
                </a:cubicBezTo>
                <a:cubicBezTo>
                  <a:pt x="1744849" y="58969"/>
                  <a:pt x="1730750" y="64111"/>
                  <a:pt x="1716082" y="65445"/>
                </a:cubicBezTo>
                <a:cubicBezTo>
                  <a:pt x="1677218" y="68875"/>
                  <a:pt x="1637975" y="71924"/>
                  <a:pt x="1598920" y="72114"/>
                </a:cubicBezTo>
                <a:cubicBezTo>
                  <a:pt x="1580061" y="72304"/>
                  <a:pt x="1561201" y="65065"/>
                  <a:pt x="1542150" y="62207"/>
                </a:cubicBezTo>
                <a:cubicBezTo>
                  <a:pt x="1533578" y="60873"/>
                  <a:pt x="1519669" y="58587"/>
                  <a:pt x="1516813" y="62779"/>
                </a:cubicBezTo>
                <a:cubicBezTo>
                  <a:pt x="1494714" y="94592"/>
                  <a:pt x="1463661" y="88496"/>
                  <a:pt x="1432228" y="88116"/>
                </a:cubicBezTo>
                <a:cubicBezTo>
                  <a:pt x="1362884" y="87354"/>
                  <a:pt x="1295826" y="60493"/>
                  <a:pt x="1224765" y="71924"/>
                </a:cubicBezTo>
                <a:cubicBezTo>
                  <a:pt x="1204191" y="75162"/>
                  <a:pt x="1181330" y="62397"/>
                  <a:pt x="1159231" y="58207"/>
                </a:cubicBezTo>
                <a:cubicBezTo>
                  <a:pt x="1147801" y="56111"/>
                  <a:pt x="1135228" y="53633"/>
                  <a:pt x="1124370" y="56301"/>
                </a:cubicBezTo>
                <a:cubicBezTo>
                  <a:pt x="1107605" y="60493"/>
                  <a:pt x="1091411" y="68113"/>
                  <a:pt x="1075600" y="75542"/>
                </a:cubicBezTo>
                <a:cubicBezTo>
                  <a:pt x="1046261" y="89258"/>
                  <a:pt x="1016162" y="89258"/>
                  <a:pt x="986633" y="79162"/>
                </a:cubicBezTo>
                <a:cubicBezTo>
                  <a:pt x="944722" y="64873"/>
                  <a:pt x="903193" y="64873"/>
                  <a:pt x="861089" y="76304"/>
                </a:cubicBezTo>
                <a:cubicBezTo>
                  <a:pt x="826990" y="85638"/>
                  <a:pt x="791935" y="92116"/>
                  <a:pt x="759168" y="104689"/>
                </a:cubicBezTo>
                <a:cubicBezTo>
                  <a:pt x="744689" y="110215"/>
                  <a:pt x="732497" y="126597"/>
                  <a:pt x="723735" y="140696"/>
                </a:cubicBezTo>
                <a:cubicBezTo>
                  <a:pt x="706018" y="169271"/>
                  <a:pt x="674013" y="169081"/>
                  <a:pt x="647532" y="147934"/>
                </a:cubicBezTo>
                <a:cubicBezTo>
                  <a:pt x="619717" y="125645"/>
                  <a:pt x="584664" y="112501"/>
                  <a:pt x="552659" y="95926"/>
                </a:cubicBezTo>
                <a:cubicBezTo>
                  <a:pt x="549993" y="94592"/>
                  <a:pt x="545039" y="96116"/>
                  <a:pt x="541800" y="97640"/>
                </a:cubicBezTo>
                <a:cubicBezTo>
                  <a:pt x="488649" y="122407"/>
                  <a:pt x="433593" y="126979"/>
                  <a:pt x="375107" y="123169"/>
                </a:cubicBezTo>
                <a:cubicBezTo>
                  <a:pt x="341960" y="121073"/>
                  <a:pt x="307289" y="137076"/>
                  <a:pt x="273567" y="145458"/>
                </a:cubicBezTo>
                <a:cubicBezTo>
                  <a:pt x="269757" y="146410"/>
                  <a:pt x="266519" y="151174"/>
                  <a:pt x="264043" y="154792"/>
                </a:cubicBezTo>
                <a:cubicBezTo>
                  <a:pt x="240228" y="190800"/>
                  <a:pt x="208223" y="200706"/>
                  <a:pt x="169360" y="177273"/>
                </a:cubicBezTo>
                <a:cubicBezTo>
                  <a:pt x="143643" y="161651"/>
                  <a:pt x="118114" y="158032"/>
                  <a:pt x="89347" y="157460"/>
                </a:cubicBezTo>
                <a:cubicBezTo>
                  <a:pt x="71059" y="157078"/>
                  <a:pt x="52962" y="147934"/>
                  <a:pt x="34291" y="145268"/>
                </a:cubicBezTo>
                <a:lnTo>
                  <a:pt x="0" y="142056"/>
                </a:lnTo>
                <a:lnTo>
                  <a:pt x="0" y="849556"/>
                </a:lnTo>
                <a:lnTo>
                  <a:pt x="60652" y="844783"/>
                </a:lnTo>
                <a:cubicBezTo>
                  <a:pt x="80251" y="839473"/>
                  <a:pt x="99446" y="832043"/>
                  <a:pt x="119068" y="827281"/>
                </a:cubicBezTo>
                <a:cubicBezTo>
                  <a:pt x="137355" y="822899"/>
                  <a:pt x="154501" y="812802"/>
                  <a:pt x="171840" y="804420"/>
                </a:cubicBezTo>
                <a:cubicBezTo>
                  <a:pt x="204985" y="788417"/>
                  <a:pt x="240420" y="798514"/>
                  <a:pt x="274329" y="794324"/>
                </a:cubicBezTo>
                <a:cubicBezTo>
                  <a:pt x="285188" y="792990"/>
                  <a:pt x="296046" y="791466"/>
                  <a:pt x="306715" y="788798"/>
                </a:cubicBezTo>
                <a:cubicBezTo>
                  <a:pt x="335864" y="781749"/>
                  <a:pt x="365583" y="775653"/>
                  <a:pt x="393967" y="765937"/>
                </a:cubicBezTo>
                <a:cubicBezTo>
                  <a:pt x="426165" y="755078"/>
                  <a:pt x="457028" y="740600"/>
                  <a:pt x="493793" y="725549"/>
                </a:cubicBezTo>
                <a:cubicBezTo>
                  <a:pt x="506557" y="729360"/>
                  <a:pt x="526180" y="739648"/>
                  <a:pt x="546373" y="740600"/>
                </a:cubicBezTo>
                <a:cubicBezTo>
                  <a:pt x="611337" y="743838"/>
                  <a:pt x="672107" y="726121"/>
                  <a:pt x="730211" y="698116"/>
                </a:cubicBezTo>
                <a:cubicBezTo>
                  <a:pt x="747927" y="689734"/>
                  <a:pt x="766980" y="684210"/>
                  <a:pt x="784889" y="676018"/>
                </a:cubicBezTo>
                <a:cubicBezTo>
                  <a:pt x="791173" y="673161"/>
                  <a:pt x="799365" y="667065"/>
                  <a:pt x="800509" y="661349"/>
                </a:cubicBezTo>
                <a:cubicBezTo>
                  <a:pt x="807175" y="628201"/>
                  <a:pt x="831942" y="628772"/>
                  <a:pt x="857661" y="626868"/>
                </a:cubicBezTo>
                <a:cubicBezTo>
                  <a:pt x="888332" y="624582"/>
                  <a:pt x="918621" y="619248"/>
                  <a:pt x="949102" y="614676"/>
                </a:cubicBezTo>
                <a:cubicBezTo>
                  <a:pt x="953104" y="614104"/>
                  <a:pt x="956722" y="610104"/>
                  <a:pt x="960342" y="607435"/>
                </a:cubicBezTo>
                <a:cubicBezTo>
                  <a:pt x="965867" y="603435"/>
                  <a:pt x="971011" y="597339"/>
                  <a:pt x="977109" y="595815"/>
                </a:cubicBezTo>
                <a:cubicBezTo>
                  <a:pt x="1008350" y="588385"/>
                  <a:pt x="1039783" y="582099"/>
                  <a:pt x="1071218" y="575240"/>
                </a:cubicBezTo>
                <a:cubicBezTo>
                  <a:pt x="1078266" y="573716"/>
                  <a:pt x="1085505" y="571812"/>
                  <a:pt x="1091983" y="568764"/>
                </a:cubicBezTo>
                <a:cubicBezTo>
                  <a:pt x="1098079" y="565906"/>
                  <a:pt x="1103223" y="560952"/>
                  <a:pt x="1109321" y="557904"/>
                </a:cubicBezTo>
                <a:cubicBezTo>
                  <a:pt x="1125892" y="549714"/>
                  <a:pt x="1142851" y="542093"/>
                  <a:pt x="1162279" y="532949"/>
                </a:cubicBezTo>
                <a:cubicBezTo>
                  <a:pt x="1173138" y="550094"/>
                  <a:pt x="1187810" y="540377"/>
                  <a:pt x="1206097" y="532187"/>
                </a:cubicBezTo>
                <a:cubicBezTo>
                  <a:pt x="1224765" y="523805"/>
                  <a:pt x="1246292" y="521137"/>
                  <a:pt x="1266867" y="518088"/>
                </a:cubicBezTo>
                <a:cubicBezTo>
                  <a:pt x="1304588" y="512564"/>
                  <a:pt x="1342499" y="509134"/>
                  <a:pt x="1380219" y="504182"/>
                </a:cubicBezTo>
                <a:cubicBezTo>
                  <a:pt x="1388221" y="503038"/>
                  <a:pt x="1397365" y="500944"/>
                  <a:pt x="1403461" y="496180"/>
                </a:cubicBezTo>
                <a:cubicBezTo>
                  <a:pt x="1445181" y="464175"/>
                  <a:pt x="1495858" y="455222"/>
                  <a:pt x="1544054" y="458268"/>
                </a:cubicBezTo>
                <a:cubicBezTo>
                  <a:pt x="1581965" y="460557"/>
                  <a:pt x="1619114" y="462270"/>
                  <a:pt x="1656644" y="459032"/>
                </a:cubicBezTo>
                <a:cubicBezTo>
                  <a:pt x="1659502" y="458841"/>
                  <a:pt x="1663312" y="459223"/>
                  <a:pt x="1665406" y="460747"/>
                </a:cubicBezTo>
                <a:cubicBezTo>
                  <a:pt x="1678360" y="470843"/>
                  <a:pt x="1691887" y="471605"/>
                  <a:pt x="1708461" y="473318"/>
                </a:cubicBezTo>
                <a:cubicBezTo>
                  <a:pt x="1731894" y="475797"/>
                  <a:pt x="1753421" y="474081"/>
                  <a:pt x="1775140" y="469891"/>
                </a:cubicBezTo>
                <a:cubicBezTo>
                  <a:pt x="1790952" y="466843"/>
                  <a:pt x="1806953" y="460557"/>
                  <a:pt x="1821051" y="452554"/>
                </a:cubicBezTo>
                <a:cubicBezTo>
                  <a:pt x="1840672" y="441314"/>
                  <a:pt x="1859535" y="436934"/>
                  <a:pt x="1878203" y="451792"/>
                </a:cubicBezTo>
                <a:cubicBezTo>
                  <a:pt x="1898396" y="467605"/>
                  <a:pt x="1921257" y="462081"/>
                  <a:pt x="1943547" y="462651"/>
                </a:cubicBezTo>
                <a:cubicBezTo>
                  <a:pt x="1953262" y="462843"/>
                  <a:pt x="1963550" y="462461"/>
                  <a:pt x="1972884" y="464937"/>
                </a:cubicBezTo>
                <a:cubicBezTo>
                  <a:pt x="1999935" y="471987"/>
                  <a:pt x="2026036" y="482655"/>
                  <a:pt x="2053469" y="487417"/>
                </a:cubicBezTo>
                <a:cubicBezTo>
                  <a:pt x="2068710" y="490084"/>
                  <a:pt x="2085664" y="485321"/>
                  <a:pt x="2101477" y="481893"/>
                </a:cubicBezTo>
                <a:cubicBezTo>
                  <a:pt x="2117479" y="478273"/>
                  <a:pt x="2133290" y="472749"/>
                  <a:pt x="2148722" y="467033"/>
                </a:cubicBezTo>
                <a:cubicBezTo>
                  <a:pt x="2159199" y="463223"/>
                  <a:pt x="2170629" y="459603"/>
                  <a:pt x="2179011" y="452744"/>
                </a:cubicBezTo>
                <a:cubicBezTo>
                  <a:pt x="2198064" y="437124"/>
                  <a:pt x="2217685" y="434455"/>
                  <a:pt x="2240165" y="442648"/>
                </a:cubicBezTo>
                <a:cubicBezTo>
                  <a:pt x="2243593" y="443982"/>
                  <a:pt x="2247594" y="443982"/>
                  <a:pt x="2251404" y="444172"/>
                </a:cubicBezTo>
                <a:cubicBezTo>
                  <a:pt x="2312370" y="448172"/>
                  <a:pt x="2373330" y="450650"/>
                  <a:pt x="2433912" y="456746"/>
                </a:cubicBezTo>
                <a:cubicBezTo>
                  <a:pt x="2458485" y="459223"/>
                  <a:pt x="2482107" y="470081"/>
                  <a:pt x="2506302" y="476939"/>
                </a:cubicBezTo>
                <a:cubicBezTo>
                  <a:pt x="2511256" y="478273"/>
                  <a:pt x="2516783" y="480369"/>
                  <a:pt x="2521735" y="479415"/>
                </a:cubicBezTo>
                <a:cubicBezTo>
                  <a:pt x="2575647" y="469891"/>
                  <a:pt x="2626132" y="483797"/>
                  <a:pt x="2675854" y="502086"/>
                </a:cubicBezTo>
                <a:cubicBezTo>
                  <a:pt x="2680996" y="503992"/>
                  <a:pt x="2687282" y="503419"/>
                  <a:pt x="2692998" y="503038"/>
                </a:cubicBezTo>
                <a:cubicBezTo>
                  <a:pt x="2709003" y="501706"/>
                  <a:pt x="2726337" y="495038"/>
                  <a:pt x="2740816" y="499037"/>
                </a:cubicBezTo>
                <a:cubicBezTo>
                  <a:pt x="2779297" y="510088"/>
                  <a:pt x="2817398" y="523423"/>
                  <a:pt x="2853596" y="540187"/>
                </a:cubicBezTo>
                <a:cubicBezTo>
                  <a:pt x="2890365" y="557142"/>
                  <a:pt x="2924464" y="571430"/>
                  <a:pt x="2966565" y="554286"/>
                </a:cubicBezTo>
                <a:cubicBezTo>
                  <a:pt x="2984472" y="547045"/>
                  <a:pt x="3008095" y="552190"/>
                  <a:pt x="3028671" y="554094"/>
                </a:cubicBezTo>
                <a:cubicBezTo>
                  <a:pt x="3043720" y="555618"/>
                  <a:pt x="3058198" y="564192"/>
                  <a:pt x="3073059" y="564192"/>
                </a:cubicBezTo>
                <a:cubicBezTo>
                  <a:pt x="3112686" y="564192"/>
                  <a:pt x="3147927" y="574288"/>
                  <a:pt x="3182219" y="594862"/>
                </a:cubicBezTo>
                <a:cubicBezTo>
                  <a:pt x="3195557" y="602863"/>
                  <a:pt x="3216322" y="597529"/>
                  <a:pt x="3233656" y="599625"/>
                </a:cubicBezTo>
                <a:cubicBezTo>
                  <a:pt x="3251947" y="602101"/>
                  <a:pt x="3270804" y="604387"/>
                  <a:pt x="3288332" y="609914"/>
                </a:cubicBezTo>
                <a:cubicBezTo>
                  <a:pt x="3333672" y="624392"/>
                  <a:pt x="3378441" y="640774"/>
                  <a:pt x="3423591" y="656015"/>
                </a:cubicBezTo>
                <a:cubicBezTo>
                  <a:pt x="3460738" y="668590"/>
                  <a:pt x="3497317" y="658683"/>
                  <a:pt x="3534084" y="653349"/>
                </a:cubicBezTo>
                <a:cubicBezTo>
                  <a:pt x="3557137" y="649919"/>
                  <a:pt x="3578662" y="641727"/>
                  <a:pt x="3604571" y="653918"/>
                </a:cubicBezTo>
                <a:cubicBezTo>
                  <a:pt x="3629338" y="665541"/>
                  <a:pt x="3660771" y="662873"/>
                  <a:pt x="3688586" y="669160"/>
                </a:cubicBezTo>
                <a:cubicBezTo>
                  <a:pt x="3712020" y="674494"/>
                  <a:pt x="3734687" y="683068"/>
                  <a:pt x="3757358" y="691450"/>
                </a:cubicBezTo>
                <a:cubicBezTo>
                  <a:pt x="3788221" y="702881"/>
                  <a:pt x="3818700" y="714881"/>
                  <a:pt x="3852421" y="709167"/>
                </a:cubicBezTo>
                <a:cubicBezTo>
                  <a:pt x="3890714" y="702689"/>
                  <a:pt x="3917001" y="727073"/>
                  <a:pt x="3947104" y="743267"/>
                </a:cubicBezTo>
                <a:cubicBezTo>
                  <a:pt x="3967869" y="754316"/>
                  <a:pt x="3990538" y="762509"/>
                  <a:pt x="4013208" y="769367"/>
                </a:cubicBezTo>
                <a:cubicBezTo>
                  <a:pt x="4043497" y="778321"/>
                  <a:pt x="4074740" y="783655"/>
                  <a:pt x="4105222" y="792417"/>
                </a:cubicBezTo>
                <a:cubicBezTo>
                  <a:pt x="4151325" y="805561"/>
                  <a:pt x="4198001" y="815850"/>
                  <a:pt x="4246006" y="808610"/>
                </a:cubicBezTo>
                <a:cubicBezTo>
                  <a:pt x="4268105" y="805372"/>
                  <a:pt x="4288682" y="805561"/>
                  <a:pt x="4310779" y="810326"/>
                </a:cubicBezTo>
                <a:cubicBezTo>
                  <a:pt x="4346974" y="818136"/>
                  <a:pt x="4384123" y="819089"/>
                  <a:pt x="4413272" y="848235"/>
                </a:cubicBezTo>
                <a:cubicBezTo>
                  <a:pt x="4423558" y="858524"/>
                  <a:pt x="4442037" y="861190"/>
                  <a:pt x="4457087" y="866524"/>
                </a:cubicBezTo>
                <a:cubicBezTo>
                  <a:pt x="4474424" y="872812"/>
                  <a:pt x="4487186" y="869572"/>
                  <a:pt x="4496523" y="851284"/>
                </a:cubicBezTo>
                <a:cubicBezTo>
                  <a:pt x="4500713" y="843093"/>
                  <a:pt x="4512715" y="835091"/>
                  <a:pt x="4522050" y="833757"/>
                </a:cubicBezTo>
                <a:cubicBezTo>
                  <a:pt x="4550055" y="829757"/>
                  <a:pt x="4575773" y="835663"/>
                  <a:pt x="4602824" y="848618"/>
                </a:cubicBezTo>
                <a:cubicBezTo>
                  <a:pt x="4628161" y="860810"/>
                  <a:pt x="4659786" y="859476"/>
                  <a:pt x="4688553" y="864238"/>
                </a:cubicBezTo>
                <a:cubicBezTo>
                  <a:pt x="4708936" y="867668"/>
                  <a:pt x="4729321" y="874716"/>
                  <a:pt x="4749895" y="874716"/>
                </a:cubicBezTo>
                <a:cubicBezTo>
                  <a:pt x="4775424" y="874716"/>
                  <a:pt x="4800761" y="868620"/>
                  <a:pt x="4826480" y="866334"/>
                </a:cubicBezTo>
                <a:cubicBezTo>
                  <a:pt x="4846482" y="864430"/>
                  <a:pt x="4866867" y="865192"/>
                  <a:pt x="4886870" y="862906"/>
                </a:cubicBezTo>
                <a:cubicBezTo>
                  <a:pt x="4903254" y="861190"/>
                  <a:pt x="4919447" y="856810"/>
                  <a:pt x="4935639" y="853190"/>
                </a:cubicBezTo>
                <a:cubicBezTo>
                  <a:pt x="4941546" y="851856"/>
                  <a:pt x="4947452" y="846711"/>
                  <a:pt x="4952784" y="847473"/>
                </a:cubicBezTo>
                <a:cubicBezTo>
                  <a:pt x="5005745" y="855666"/>
                  <a:pt x="5043847" y="819089"/>
                  <a:pt x="5088617" y="802896"/>
                </a:cubicBezTo>
                <a:cubicBezTo>
                  <a:pt x="5135672" y="785749"/>
                  <a:pt x="5181204" y="759461"/>
                  <a:pt x="5233781" y="767271"/>
                </a:cubicBezTo>
                <a:cubicBezTo>
                  <a:pt x="5265596" y="772033"/>
                  <a:pt x="5296267" y="783083"/>
                  <a:pt x="5327893" y="789752"/>
                </a:cubicBezTo>
                <a:cubicBezTo>
                  <a:pt x="5339132" y="792038"/>
                  <a:pt x="5351705" y="791656"/>
                  <a:pt x="5362946" y="789370"/>
                </a:cubicBezTo>
                <a:cubicBezTo>
                  <a:pt x="5417240" y="778891"/>
                  <a:pt x="5470771" y="777367"/>
                  <a:pt x="5524115" y="794514"/>
                </a:cubicBezTo>
                <a:cubicBezTo>
                  <a:pt x="5533257" y="797372"/>
                  <a:pt x="5542974" y="800038"/>
                  <a:pt x="5552500" y="800038"/>
                </a:cubicBezTo>
                <a:cubicBezTo>
                  <a:pt x="5604697" y="800038"/>
                  <a:pt x="5655944" y="796038"/>
                  <a:pt x="5705857" y="777367"/>
                </a:cubicBezTo>
                <a:cubicBezTo>
                  <a:pt x="5722622" y="771080"/>
                  <a:pt x="5743006" y="775081"/>
                  <a:pt x="5761485" y="773557"/>
                </a:cubicBezTo>
                <a:cubicBezTo>
                  <a:pt x="5778629" y="772224"/>
                  <a:pt x="5796156" y="771653"/>
                  <a:pt x="5812731" y="767271"/>
                </a:cubicBezTo>
                <a:cubicBezTo>
                  <a:pt x="5836925" y="760795"/>
                  <a:pt x="5859404" y="760033"/>
                  <a:pt x="5884361" y="765747"/>
                </a:cubicBezTo>
                <a:cubicBezTo>
                  <a:pt x="5908174" y="771080"/>
                  <a:pt x="5933892" y="768415"/>
                  <a:pt x="5958660" y="768605"/>
                </a:cubicBezTo>
                <a:cubicBezTo>
                  <a:pt x="5986282" y="768795"/>
                  <a:pt x="6013906" y="768984"/>
                  <a:pt x="6041528" y="768033"/>
                </a:cubicBezTo>
                <a:cubicBezTo>
                  <a:pt x="6052579" y="767653"/>
                  <a:pt x="6065151" y="760033"/>
                  <a:pt x="6074297" y="763081"/>
                </a:cubicBezTo>
                <a:cubicBezTo>
                  <a:pt x="6103824" y="773366"/>
                  <a:pt x="6133353" y="760985"/>
                  <a:pt x="6162880" y="766509"/>
                </a:cubicBezTo>
                <a:cubicBezTo>
                  <a:pt x="6177360" y="769367"/>
                  <a:pt x="6193743" y="761557"/>
                  <a:pt x="6209364" y="760795"/>
                </a:cubicBezTo>
                <a:cubicBezTo>
                  <a:pt x="6234892" y="759461"/>
                  <a:pt x="6260419" y="760033"/>
                  <a:pt x="6285948" y="759651"/>
                </a:cubicBezTo>
                <a:cubicBezTo>
                  <a:pt x="6294330" y="759461"/>
                  <a:pt x="6302523" y="758699"/>
                  <a:pt x="6310905" y="758316"/>
                </a:cubicBezTo>
                <a:cubicBezTo>
                  <a:pt x="6318335" y="757936"/>
                  <a:pt x="6326145" y="756222"/>
                  <a:pt x="6333194" y="757554"/>
                </a:cubicBezTo>
                <a:cubicBezTo>
                  <a:pt x="6358723" y="762318"/>
                  <a:pt x="6383869" y="770129"/>
                  <a:pt x="6409586" y="773177"/>
                </a:cubicBezTo>
                <a:cubicBezTo>
                  <a:pt x="6431875" y="775843"/>
                  <a:pt x="6454928" y="772224"/>
                  <a:pt x="6477407" y="774129"/>
                </a:cubicBezTo>
                <a:cubicBezTo>
                  <a:pt x="6517032" y="777367"/>
                  <a:pt x="6556657" y="783083"/>
                  <a:pt x="6596283" y="786703"/>
                </a:cubicBezTo>
                <a:cubicBezTo>
                  <a:pt x="6604857" y="787465"/>
                  <a:pt x="6613809" y="782701"/>
                  <a:pt x="6622573" y="782321"/>
                </a:cubicBezTo>
                <a:cubicBezTo>
                  <a:pt x="6650006" y="781369"/>
                  <a:pt x="6677439" y="781177"/>
                  <a:pt x="6704872" y="780607"/>
                </a:cubicBezTo>
                <a:cubicBezTo>
                  <a:pt x="6720493" y="780415"/>
                  <a:pt x="6736305" y="780987"/>
                  <a:pt x="6751738" y="779273"/>
                </a:cubicBezTo>
                <a:cubicBezTo>
                  <a:pt x="6772120" y="776987"/>
                  <a:pt x="6790599" y="773557"/>
                  <a:pt x="6809650" y="788417"/>
                </a:cubicBezTo>
                <a:cubicBezTo>
                  <a:pt x="6816984" y="794180"/>
                  <a:pt x="6824819" y="797942"/>
                  <a:pt x="6832976" y="800428"/>
                </a:cubicBezTo>
                <a:close/>
              </a:path>
            </a:pathLst>
          </a:custGeom>
          <a:blipFill dpi="0" rotWithShape="1">
            <a:blip r:embed="rId3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66882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A45C18-93D3-D448-B96C-F6A70D5C3D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048D06C-C3CB-6B83-E542-A9F8EE4EAD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325A1D1-578F-2AE7-0069-8DE785D06287}"/>
              </a:ext>
            </a:extLst>
          </p:cNvPr>
          <p:cNvSpPr txBox="1"/>
          <p:nvPr/>
        </p:nvSpPr>
        <p:spPr>
          <a:xfrm>
            <a:off x="0" y="5797622"/>
            <a:ext cx="12071878" cy="12081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13C132F-7B9C-374C-EFCF-3F3802945DED}"/>
              </a:ext>
            </a:extLst>
          </p:cNvPr>
          <p:cNvSpPr txBox="1"/>
          <p:nvPr/>
        </p:nvSpPr>
        <p:spPr>
          <a:xfrm>
            <a:off x="120122" y="1082275"/>
            <a:ext cx="12457088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“Holy, Holy, </a:t>
            </a:r>
            <a:b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Holy Lord”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ACS  Setting 12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97AB62B0-7A4C-F1D0-163A-F64113D11FC5}"/>
              </a:ext>
            </a:extLst>
          </p:cNvPr>
          <p:cNvSpPr/>
          <p:nvPr/>
        </p:nvSpPr>
        <p:spPr>
          <a:xfrm>
            <a:off x="10141210" y="5641205"/>
            <a:ext cx="1583499" cy="668740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C972B49-B3B8-8853-E93F-93517B7A0250}"/>
              </a:ext>
            </a:extLst>
          </p:cNvPr>
          <p:cNvSpPr txBox="1"/>
          <p:nvPr/>
        </p:nvSpPr>
        <p:spPr>
          <a:xfrm>
            <a:off x="544530" y="595901"/>
            <a:ext cx="22192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SANCTUS:</a:t>
            </a:r>
          </a:p>
        </p:txBody>
      </p:sp>
    </p:spTree>
    <p:extLst>
      <p:ext uri="{BB962C8B-B14F-4D97-AF65-F5344CB8AC3E}">
        <p14:creationId xmlns:p14="http://schemas.microsoft.com/office/powerpoint/2010/main" val="28387229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3C52F9F-658F-C4F0-40D2-AB94D8CEAB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6CED0F0-1459-8443-7B7B-EDE27DD7F6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6DFC87D-AB64-8337-E2A1-B59F6057E871}"/>
              </a:ext>
            </a:extLst>
          </p:cNvPr>
          <p:cNvSpPr txBox="1"/>
          <p:nvPr/>
        </p:nvSpPr>
        <p:spPr>
          <a:xfrm>
            <a:off x="0" y="5797622"/>
            <a:ext cx="12071878" cy="12081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5E8BF6C-49ED-EE2C-2056-1FCD8AAB2349}"/>
              </a:ext>
            </a:extLst>
          </p:cNvPr>
          <p:cNvSpPr txBox="1"/>
          <p:nvPr/>
        </p:nvSpPr>
        <p:spPr>
          <a:xfrm>
            <a:off x="364604" y="571546"/>
            <a:ext cx="11342669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Holy, holy, holy Lord,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God of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pow’r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and God of might,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heaven and earth are full of your glory.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Hosanna in the highest.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948253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1451EBA-459B-7D5E-47C3-10D9834F9F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6682131-6EFB-E5D9-6480-13D26DCA40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410D4C3-6E89-9B75-A908-FC5E107DF0F6}"/>
              </a:ext>
            </a:extLst>
          </p:cNvPr>
          <p:cNvSpPr txBox="1"/>
          <p:nvPr/>
        </p:nvSpPr>
        <p:spPr>
          <a:xfrm>
            <a:off x="0" y="5797622"/>
            <a:ext cx="12071878" cy="12081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E524FA8-D65C-FDA1-A13A-71895FB1EFDA}"/>
              </a:ext>
            </a:extLst>
          </p:cNvPr>
          <p:cNvSpPr txBox="1"/>
          <p:nvPr/>
        </p:nvSpPr>
        <p:spPr>
          <a:xfrm>
            <a:off x="364604" y="708669"/>
            <a:ext cx="11342669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Blessed is the one </a:t>
            </a:r>
            <a:b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who comes in the name of the Lord.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Hosanna, hosanna in the highest.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Hosanna, hosanna in the highest.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669164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67180-4104-C29F-1053-238B56F764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270EDDB-9D09-DDE1-5653-16205FBE1B18}"/>
              </a:ext>
            </a:extLst>
          </p:cNvPr>
          <p:cNvSpPr txBox="1"/>
          <p:nvPr/>
        </p:nvSpPr>
        <p:spPr>
          <a:xfrm>
            <a:off x="408940" y="433596"/>
            <a:ext cx="5687060" cy="59908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1" u="none" strike="noStrike" kern="1200" cap="none" spc="0" normalizeH="0" baseline="0" noProof="0" dirty="0">
              <a:ln w="12700">
                <a:solidFill>
                  <a:prstClr val="black">
                    <a:lumMod val="65000"/>
                    <a:lumOff val="35000"/>
                  </a:prstClr>
                </a:solidFill>
              </a:ln>
              <a:solidFill>
                <a:prstClr val="white"/>
              </a:solidFill>
              <a:effectLst>
                <a:outerShdw blurRad="50800" dist="25400" dir="2700000" algn="tl" rotWithShape="0">
                  <a:prstClr val="white">
                    <a:alpha val="40000"/>
                  </a:prstClr>
                </a:outerShdw>
              </a:effectLst>
              <a:uLnTx/>
              <a:uFillTx/>
              <a:latin typeface="Arial Black" panose="020B0A04020102020204" pitchFamily="34" charset="0"/>
              <a:ea typeface="Segoe UI Black" panose="020B0A02040204020203" pitchFamily="34" charset="0"/>
              <a:cs typeface="Aharoni" panose="02010803020104030203" pitchFamily="2" charset="-79"/>
            </a:endParaRP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1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uLnTx/>
                <a:uFillTx/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Eucharistic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1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uLnTx/>
                <a:uFillTx/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Prayer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1" u="none" strike="noStrike" kern="1200" cap="none" spc="0" normalizeH="0" baseline="0" noProof="0" dirty="0">
              <a:ln w="12700">
                <a:solidFill>
                  <a:prstClr val="black">
                    <a:lumMod val="65000"/>
                    <a:lumOff val="35000"/>
                  </a:prstClr>
                </a:solidFill>
              </a:ln>
              <a:solidFill>
                <a:prstClr val="white"/>
              </a:solidFill>
              <a:effectLst>
                <a:outerShdw blurRad="50800" dist="25400" dir="2700000" algn="tl" rotWithShape="0">
                  <a:prstClr val="white">
                    <a:alpha val="40000"/>
                  </a:prstClr>
                </a:outerShdw>
              </a:effectLst>
              <a:uLnTx/>
              <a:uFillTx/>
              <a:latin typeface="Arial" panose="020B0604020202020204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1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__________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1" i="1" u="none" strike="noStrike" kern="1200" cap="none" spc="0" normalizeH="0" baseline="0" noProof="0" dirty="0">
              <a:ln w="12700">
                <a:solidFill>
                  <a:prstClr val="black">
                    <a:lumMod val="65000"/>
                    <a:lumOff val="35000"/>
                  </a:prstClr>
                </a:solidFill>
              </a:ln>
              <a:solidFill>
                <a:prstClr val="white"/>
              </a:solidFill>
              <a:effectLst>
                <a:outerShdw blurRad="50800" dist="25400" dir="2700000" algn="tl" rotWithShape="0">
                  <a:prstClr val="white">
                    <a:alpha val="40000"/>
                  </a:prstClr>
                </a:outerShdw>
              </a:effectLst>
              <a:uLnTx/>
              <a:uFillTx/>
              <a:latin typeface="Arial" panose="020B0604020202020204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1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Words of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1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Institution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 w="12700">
                <a:solidFill>
                  <a:prstClr val="black">
                    <a:lumMod val="65000"/>
                    <a:lumOff val="35000"/>
                  </a:prstClr>
                </a:solidFill>
              </a:ln>
              <a:solidFill>
                <a:prstClr val="white"/>
              </a:solidFill>
              <a:effectLst>
                <a:outerShdw blurRad="50800" dist="25400" dir="2700000" algn="tl" rotWithShape="0">
                  <a:prstClr val="white">
                    <a:alpha val="40000"/>
                  </a:prstClr>
                </a:outerShdw>
              </a:effectLst>
              <a:uLnTx/>
              <a:uFillTx/>
              <a:latin typeface="Arial" panose="020B0604020202020204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43A9B58-9FA0-89FA-28FB-ECAA38B48A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6071" y="256478"/>
            <a:ext cx="6341558" cy="6167925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4873297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A17291-D83A-D8BD-A040-0AF4B0A671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E86D079-36FB-6B26-30B3-0FD088D8FB2F}"/>
              </a:ext>
            </a:extLst>
          </p:cNvPr>
          <p:cNvSpPr txBox="1"/>
          <p:nvPr/>
        </p:nvSpPr>
        <p:spPr>
          <a:xfrm>
            <a:off x="266700" y="56826"/>
            <a:ext cx="11658600" cy="64466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1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The Lord’s Prayer</a:t>
            </a: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1" u="none" strike="noStrike" kern="1200" cap="none" spc="0" normalizeH="0" baseline="0" noProof="0" dirty="0">
              <a:ln w="12700">
                <a:solidFill>
                  <a:prstClr val="black">
                    <a:lumMod val="65000"/>
                    <a:lumOff val="35000"/>
                  </a:prstClr>
                </a:solidFill>
              </a:ln>
              <a:solidFill>
                <a:prstClr val="white"/>
              </a:solidFill>
              <a:effectLst>
                <a:outerShdw blurRad="50800" dist="25400" dir="2700000" algn="tl" rotWithShape="0">
                  <a:prstClr val="white">
                    <a:alpha val="40000"/>
                  </a:prstClr>
                </a:outerShdw>
              </a:effectLst>
              <a:uLnTx/>
              <a:uFillTx/>
              <a:latin typeface="Arial Black" panose="020B0A04020102020204" pitchFamily="34" charset="0"/>
              <a:ea typeface="Segoe UI Black" panose="020B0A02040204020203" pitchFamily="34" charset="0"/>
              <a:cs typeface="Aharoni" panose="02010803020104030203" pitchFamily="2" charset="-79"/>
            </a:endParaRP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	</a:t>
            </a:r>
            <a:r>
              <a:rPr kumimoji="0" lang="en-US" sz="50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Our Father, </a:t>
            </a: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	who art in heaven,</a:t>
            </a: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	hallowed be thy name,</a:t>
            </a: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	thy kingdom come,</a:t>
            </a: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	thy will be done,</a:t>
            </a:r>
            <a:br>
              <a:rPr kumimoji="0" lang="en-US" sz="50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</a:br>
            <a:r>
              <a:rPr kumimoji="0" lang="en-US" sz="50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	on earth as it is in heaven.</a:t>
            </a:r>
          </a:p>
        </p:txBody>
      </p:sp>
    </p:spTree>
    <p:extLst>
      <p:ext uri="{BB962C8B-B14F-4D97-AF65-F5344CB8AC3E}">
        <p14:creationId xmlns:p14="http://schemas.microsoft.com/office/powerpoint/2010/main" val="403313078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EFB8A-4312-1B27-2081-94F8AE7CBF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488BC3B-74F7-53E5-5592-9D01D4F3B23C}"/>
              </a:ext>
            </a:extLst>
          </p:cNvPr>
          <p:cNvSpPr txBox="1"/>
          <p:nvPr/>
        </p:nvSpPr>
        <p:spPr>
          <a:xfrm>
            <a:off x="266700" y="764296"/>
            <a:ext cx="11925300" cy="53294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	</a:t>
            </a:r>
            <a:r>
              <a:rPr kumimoji="0" lang="en-US" sz="50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Give us this day</a:t>
            </a:r>
            <a:br>
              <a:rPr kumimoji="0" lang="en-US" sz="50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</a:br>
            <a:r>
              <a:rPr kumimoji="0" lang="en-US" sz="50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 our daily 	bread; </a:t>
            </a: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	and forgive us </a:t>
            </a:r>
            <a:br>
              <a:rPr kumimoji="0" lang="en-US" sz="50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</a:br>
            <a:r>
              <a:rPr kumimoji="0" lang="en-US" sz="50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our trespasses,  </a:t>
            </a: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	as we forgive those</a:t>
            </a: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	who 	trespass against us;</a:t>
            </a:r>
          </a:p>
        </p:txBody>
      </p:sp>
    </p:spTree>
    <p:extLst>
      <p:ext uri="{BB962C8B-B14F-4D97-AF65-F5344CB8AC3E}">
        <p14:creationId xmlns:p14="http://schemas.microsoft.com/office/powerpoint/2010/main" val="2343629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108F06-B58B-CC16-8D8A-11B176BBCE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286A0FD-BBC1-4699-83EC-01411763CE1D}"/>
              </a:ext>
            </a:extLst>
          </p:cNvPr>
          <p:cNvSpPr txBox="1"/>
          <p:nvPr/>
        </p:nvSpPr>
        <p:spPr>
          <a:xfrm>
            <a:off x="266700" y="764296"/>
            <a:ext cx="11658600" cy="51280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	</a:t>
            </a:r>
            <a:r>
              <a:rPr kumimoji="0" lang="en-US" sz="50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and lead us not</a:t>
            </a:r>
            <a:br>
              <a:rPr kumimoji="0" lang="en-US" sz="50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</a:br>
            <a:r>
              <a:rPr kumimoji="0" lang="en-US" sz="50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 into 	temptation,</a:t>
            </a:r>
            <a:br>
              <a:rPr kumimoji="0" lang="en-US" sz="50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</a:br>
            <a:r>
              <a:rPr kumimoji="0" lang="en-US" sz="50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	but deliver us from evil.</a:t>
            </a: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	For thine is the kingdom, </a:t>
            </a: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	and the power, and the glory, </a:t>
            </a: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	forever and ever.  Amen.</a:t>
            </a:r>
          </a:p>
        </p:txBody>
      </p:sp>
    </p:spTree>
    <p:extLst>
      <p:ext uri="{BB962C8B-B14F-4D97-AF65-F5344CB8AC3E}">
        <p14:creationId xmlns:p14="http://schemas.microsoft.com/office/powerpoint/2010/main" val="207463471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13CC9A-F7E6-0B82-85E1-2DD5674F93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E8DD7FE-5CB6-6731-C202-44878B60D20A}"/>
              </a:ext>
            </a:extLst>
          </p:cNvPr>
          <p:cNvSpPr txBox="1"/>
          <p:nvPr/>
        </p:nvSpPr>
        <p:spPr>
          <a:xfrm>
            <a:off x="133350" y="0"/>
            <a:ext cx="11925300" cy="66187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Invitation to Communion</a:t>
            </a: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1" u="none" strike="noStrike" kern="1200" cap="none" spc="0" normalizeH="0" baseline="0" noProof="0" dirty="0">
              <a:ln w="12700">
                <a:solidFill>
                  <a:prstClr val="black">
                    <a:lumMod val="65000"/>
                    <a:lumOff val="35000"/>
                  </a:prstClr>
                </a:solidFill>
              </a:ln>
              <a:solidFill>
                <a:prstClr val="white"/>
              </a:solidFill>
              <a:effectLst>
                <a:outerShdw blurRad="50800" dist="25400" dir="2700000" algn="tl" rotWithShape="0">
                  <a:prstClr val="white">
                    <a:alpha val="40000"/>
                  </a:prstClr>
                </a:outerShdw>
              </a:effectLst>
              <a:uLnTx/>
              <a:uFillTx/>
              <a:latin typeface="Arial Black" panose="020B0A04020102020204" pitchFamily="34" charset="0"/>
              <a:ea typeface="Segoe UI Black" panose="020B0A02040204020203" pitchFamily="34" charset="0"/>
              <a:cs typeface="Aharoni" panose="02010803020104030203" pitchFamily="2" charset="-79"/>
            </a:endParaRPr>
          </a:p>
          <a:p>
            <a:pPr lvl="0">
              <a:defRPr/>
            </a:pPr>
            <a:r>
              <a:rPr kumimoji="0" lang="en-US" sz="44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P:</a:t>
            </a:r>
            <a:r>
              <a:rPr lang="en-US" sz="440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Christ invites you to this table.</a:t>
            </a:r>
            <a:br>
              <a:rPr lang="en-US" sz="440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440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All who are thirsty, all who are hungry, come!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C:	Amen.</a:t>
            </a: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b="1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~~~~~~~~~~~~~~~~~~~~~~~~~~~~~~~~~~~</a:t>
            </a: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srgbClr val="FFC000"/>
                </a:solidFill>
                <a:uLnTx/>
                <a:uFillTx/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ALL</a:t>
            </a:r>
            <a:r>
              <a:rPr kumimoji="0" lang="en-US" sz="2400" b="1" i="1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srgbClr val="FF0000"/>
                </a:solidFill>
                <a:uLnTx/>
                <a:uFillTx/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1" i="1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uLnTx/>
                <a:uFillTx/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baptized Christians are welcome at the Lord’s table. </a:t>
            </a:r>
            <a:br>
              <a:rPr kumimoji="0" lang="en-US" sz="3200" b="1" i="1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uLnTx/>
                <a:uFillTx/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</a:br>
            <a:r>
              <a:rPr kumimoji="0" lang="en-US" sz="2800" b="1" i="1" u="sng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srgbClr val="FFC000"/>
                </a:solidFill>
                <a:uLnTx/>
                <a:uFillTx/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ALTAR RAIL </a:t>
            </a:r>
            <a:r>
              <a:rPr kumimoji="0" lang="en-US" sz="2400" b="1" i="1" u="sng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srgbClr val="FFC000"/>
                </a:solidFill>
                <a:uLnTx/>
                <a:uFillTx/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communion will be observed today</a:t>
            </a:r>
            <a:r>
              <a:rPr kumimoji="0" lang="en-US" sz="2000" b="1" i="1" u="sng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srgbClr val="FFC000"/>
                </a:solidFill>
                <a:uLnTx/>
                <a:uFillTx/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.</a:t>
            </a: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1" i="1" u="sng" strike="noStrike" kern="1200" cap="none" spc="0" normalizeH="0" baseline="0" noProof="0" dirty="0">
              <a:ln w="12700">
                <a:solidFill>
                  <a:prstClr val="black">
                    <a:lumMod val="65000"/>
                    <a:lumOff val="35000"/>
                  </a:prstClr>
                </a:solidFill>
              </a:ln>
              <a:solidFill>
                <a:srgbClr val="FFC000"/>
              </a:solidFill>
              <a:uLnTx/>
              <a:uFillTx/>
              <a:latin typeface="Arial" panose="020B0604020202020204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uLnTx/>
                <a:uFillTx/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Gluten-free wafers and clear apple juice are available.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1" u="none" strike="noStrike" kern="1200" cap="none" spc="0" normalizeH="0" baseline="0" noProof="0" dirty="0">
              <a:ln w="12700">
                <a:solidFill>
                  <a:prstClr val="black">
                    <a:lumMod val="65000"/>
                    <a:lumOff val="35000"/>
                  </a:prstClr>
                </a:solidFill>
              </a:ln>
              <a:solidFill>
                <a:prstClr val="white"/>
              </a:solidFill>
              <a:uLnTx/>
              <a:uFillTx/>
              <a:latin typeface="Arial" panose="020B0604020202020204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i="1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srgbClr val="FFFF00"/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If you would like to receive communion at your seat,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i="1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srgbClr val="FFFF00"/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please let the usher know. </a:t>
            </a:r>
            <a:endParaRPr kumimoji="0" lang="en-US" sz="2800" b="1" i="1" u="none" strike="noStrike" kern="1200" cap="none" spc="0" normalizeH="0" baseline="0" noProof="0" dirty="0">
              <a:ln w="12700">
                <a:solidFill>
                  <a:prstClr val="black">
                    <a:lumMod val="65000"/>
                    <a:lumOff val="35000"/>
                  </a:prstClr>
                </a:solidFill>
              </a:ln>
              <a:solidFill>
                <a:srgbClr val="FFFF00"/>
              </a:solidFill>
              <a:uLnTx/>
              <a:uFillTx/>
              <a:latin typeface="Arial" panose="020B0604020202020204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6949414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A45C18-93D3-D448-B96C-F6A70D5C3D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325A1D1-578F-2AE7-0069-8DE785D06287}"/>
              </a:ext>
            </a:extLst>
          </p:cNvPr>
          <p:cNvSpPr txBox="1"/>
          <p:nvPr/>
        </p:nvSpPr>
        <p:spPr>
          <a:xfrm>
            <a:off x="0" y="5797622"/>
            <a:ext cx="12071878" cy="12081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13C132F-7B9C-374C-EFCF-3F3802945DED}"/>
              </a:ext>
            </a:extLst>
          </p:cNvPr>
          <p:cNvSpPr txBox="1"/>
          <p:nvPr/>
        </p:nvSpPr>
        <p:spPr>
          <a:xfrm>
            <a:off x="99574" y="1704194"/>
            <a:ext cx="12457088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“LAMB OF GOD”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ELW Page 182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97AB62B0-7A4C-F1D0-163A-F64113D11FC5}"/>
              </a:ext>
            </a:extLst>
          </p:cNvPr>
          <p:cNvSpPr/>
          <p:nvPr/>
        </p:nvSpPr>
        <p:spPr>
          <a:xfrm>
            <a:off x="10141210" y="5641205"/>
            <a:ext cx="1583499" cy="668740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48536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3C52F9F-658F-C4F0-40D2-AB94D8CEAB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6CED0F0-1459-8443-7B7B-EDE27DD7F6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6DFC87D-AB64-8337-E2A1-B59F6057E871}"/>
              </a:ext>
            </a:extLst>
          </p:cNvPr>
          <p:cNvSpPr txBox="1"/>
          <p:nvPr/>
        </p:nvSpPr>
        <p:spPr>
          <a:xfrm>
            <a:off x="0" y="5797622"/>
            <a:ext cx="12071878" cy="12081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5E8BF6C-49ED-EE2C-2056-1FCD8AAB2349}"/>
              </a:ext>
            </a:extLst>
          </p:cNvPr>
          <p:cNvSpPr txBox="1"/>
          <p:nvPr/>
        </p:nvSpPr>
        <p:spPr>
          <a:xfrm>
            <a:off x="364604" y="571546"/>
            <a:ext cx="11342669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 Lamb of God, </a:t>
            </a:r>
            <a:b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you take away the sin of the world;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have mercy upon us,</a:t>
            </a:r>
            <a:b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have mercy upon us.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EC0FD2E5-CA59-AF99-60A8-F4BCD52F4FDD}"/>
              </a:ext>
            </a:extLst>
          </p:cNvPr>
          <p:cNvSpPr/>
          <p:nvPr/>
        </p:nvSpPr>
        <p:spPr>
          <a:xfrm>
            <a:off x="10141210" y="5797621"/>
            <a:ext cx="1583499" cy="512323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9957723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1F7E85D-C737-B767-596E-29E71F9E95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C538E4F-84F1-2A39-F78E-35AF24E60E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1FAD186-FC88-4A5D-A040-ACC0142FD526}"/>
              </a:ext>
            </a:extLst>
          </p:cNvPr>
          <p:cNvSpPr txBox="1"/>
          <p:nvPr/>
        </p:nvSpPr>
        <p:spPr>
          <a:xfrm>
            <a:off x="0" y="5797622"/>
            <a:ext cx="12071878" cy="12081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69AA1E1-FB40-AD0C-9263-9BA6A3FBC9EF}"/>
              </a:ext>
            </a:extLst>
          </p:cNvPr>
          <p:cNvSpPr txBox="1"/>
          <p:nvPr/>
        </p:nvSpPr>
        <p:spPr>
          <a:xfrm>
            <a:off x="364604" y="571546"/>
            <a:ext cx="11342669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 Lamb of God,</a:t>
            </a:r>
            <a:b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you take away the sin of the world;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have mercy upon us,</a:t>
            </a:r>
            <a:b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have mercy upon us.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6F60151B-9693-4BA5-6467-C90F1C83FDD6}"/>
              </a:ext>
            </a:extLst>
          </p:cNvPr>
          <p:cNvSpPr/>
          <p:nvPr/>
        </p:nvSpPr>
        <p:spPr>
          <a:xfrm>
            <a:off x="10141210" y="5797621"/>
            <a:ext cx="1583499" cy="512323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4530422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C9EA379-4BBB-E449-DDC7-0A341DDB7B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AC8DFC3-4070-56EB-BAD5-F83ABAE752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87FEB7F-06C8-8FC8-DDBE-4923C05CF664}"/>
              </a:ext>
            </a:extLst>
          </p:cNvPr>
          <p:cNvSpPr txBox="1"/>
          <p:nvPr/>
        </p:nvSpPr>
        <p:spPr>
          <a:xfrm>
            <a:off x="0" y="5797622"/>
            <a:ext cx="12071878" cy="12081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</a:b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8622ED8-8D30-B60B-E630-3D07121B01C1}"/>
              </a:ext>
            </a:extLst>
          </p:cNvPr>
          <p:cNvSpPr txBox="1"/>
          <p:nvPr/>
        </p:nvSpPr>
        <p:spPr>
          <a:xfrm>
            <a:off x="364604" y="571546"/>
            <a:ext cx="11342669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 Lamb of God,</a:t>
            </a:r>
            <a:b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you take away the sin of the world;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grant us your peace,</a:t>
            </a:r>
            <a:b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grant us your peace.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6369596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471122F-78FE-7694-DF8C-508C7EA40E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CFC7991-F8C7-9475-FD62-163F87B690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93554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DD75595-43DE-764E-9474-72E3174B983E}"/>
              </a:ext>
            </a:extLst>
          </p:cNvPr>
          <p:cNvSpPr txBox="1"/>
          <p:nvPr/>
        </p:nvSpPr>
        <p:spPr>
          <a:xfrm>
            <a:off x="-129515" y="-764274"/>
            <a:ext cx="9543823" cy="152854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4800" b="1" i="1" dirty="0">
                <a:solidFill>
                  <a:schemeClr val="bg1"/>
                </a:solidFill>
                <a:effectLst>
                  <a:outerShdw blurRad="12700" dist="38100" dir="13500000" algn="br" rotWithShape="0">
                    <a:prstClr val="white">
                      <a:alpha val="40000"/>
                    </a:prstClr>
                  </a:outerShdw>
                </a:effectLst>
                <a:latin typeface="Calibri" panose="020F0502020204030204"/>
              </a:rPr>
              <a:t>Communion Meditation: 11:00 AM</a:t>
            </a:r>
            <a:endParaRPr kumimoji="0" lang="en-US" sz="4800" b="1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Calibri" panose="020F0502020204030204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1580D5B-F5FF-9D47-99FD-4D88DAD1CE17}"/>
              </a:ext>
            </a:extLst>
          </p:cNvPr>
          <p:cNvSpPr txBox="1"/>
          <p:nvPr/>
        </p:nvSpPr>
        <p:spPr>
          <a:xfrm>
            <a:off x="-259849" y="6085199"/>
            <a:ext cx="1231540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200" b="1" i="1" dirty="0">
                <a:solidFill>
                  <a:schemeClr val="bg1"/>
                </a:solidFill>
              </a:rPr>
              <a:t>“Holy, Holy, Holy Lord”-arr. Lily Topolski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794BB25-CDB4-41DC-B30D-7A0B968520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4042" y="849676"/>
            <a:ext cx="10062022" cy="5235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869667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FE0D8E-472C-1357-A1A0-2623DEC947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991AD6E-E87F-E1FD-88F7-EF6EADDEF4B6}"/>
              </a:ext>
            </a:extLst>
          </p:cNvPr>
          <p:cNvSpPr txBox="1"/>
          <p:nvPr/>
        </p:nvSpPr>
        <p:spPr>
          <a:xfrm>
            <a:off x="369849" y="1565771"/>
            <a:ext cx="11452301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“Let Us Go Now To The Banquet”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ELW # 523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D3AEB703-E4DA-9817-B00A-6853AC787C11}"/>
              </a:ext>
            </a:extLst>
          </p:cNvPr>
          <p:cNvSpPr/>
          <p:nvPr/>
        </p:nvSpPr>
        <p:spPr>
          <a:xfrm>
            <a:off x="10429875" y="6172200"/>
            <a:ext cx="1513205" cy="401123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Arc 4">
            <a:extLst>
              <a:ext uri="{FF2B5EF4-FFF2-40B4-BE49-F238E27FC236}">
                <a16:creationId xmlns:a16="http://schemas.microsoft.com/office/drawing/2014/main" id="{6F7F6412-6334-86B7-1B51-ACCBBF5491DF}"/>
              </a:ext>
            </a:extLst>
          </p:cNvPr>
          <p:cNvSpPr/>
          <p:nvPr/>
        </p:nvSpPr>
        <p:spPr>
          <a:xfrm>
            <a:off x="1006867" y="421240"/>
            <a:ext cx="4890499" cy="400693"/>
          </a:xfrm>
          <a:prstGeom prst="arc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E0422A7-21E7-3F1A-DE7D-8C4A376C1E68}"/>
              </a:ext>
            </a:extLst>
          </p:cNvPr>
          <p:cNvSpPr txBox="1"/>
          <p:nvPr/>
        </p:nvSpPr>
        <p:spPr>
          <a:xfrm>
            <a:off x="164386" y="237158"/>
            <a:ext cx="61233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>
                <a:solidFill>
                  <a:schemeClr val="bg1"/>
                </a:solidFill>
              </a:rPr>
              <a:t>DISTRIBUTION HYMNS:</a:t>
            </a:r>
          </a:p>
        </p:txBody>
      </p:sp>
    </p:spTree>
    <p:extLst>
      <p:ext uri="{BB962C8B-B14F-4D97-AF65-F5344CB8AC3E}">
        <p14:creationId xmlns:p14="http://schemas.microsoft.com/office/powerpoint/2010/main" val="1631439915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BACEAC-AC33-25DF-A07E-29B2662385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E77119D-7CF9-3AAF-5D0D-1CAECF50EC99}"/>
              </a:ext>
            </a:extLst>
          </p:cNvPr>
          <p:cNvSpPr txBox="1"/>
          <p:nvPr/>
        </p:nvSpPr>
        <p:spPr>
          <a:xfrm>
            <a:off x="248920" y="284677"/>
            <a:ext cx="11452301" cy="7571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Refrain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Let us go now to the banquet,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to the feast of the universe.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The table's set and </a:t>
            </a:r>
            <a:b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place is waiting;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come,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ev'ryone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b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with your gifts to share.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F6581453-54FC-D46B-9D52-C481920ADF09}"/>
              </a:ext>
            </a:extLst>
          </p:cNvPr>
          <p:cNvSpPr/>
          <p:nvPr/>
        </p:nvSpPr>
        <p:spPr>
          <a:xfrm>
            <a:off x="10429875" y="6172200"/>
            <a:ext cx="1513205" cy="401123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5396585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16371B-7E06-5B8E-8F16-4E81107526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121A395-5369-0B09-5707-8FF60B82F2B7}"/>
              </a:ext>
            </a:extLst>
          </p:cNvPr>
          <p:cNvSpPr txBox="1"/>
          <p:nvPr/>
        </p:nvSpPr>
        <p:spPr>
          <a:xfrm>
            <a:off x="248920" y="284677"/>
            <a:ext cx="11452301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	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 will rise in the early morning;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the community's waiting for me.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With a spring in my step I'm walking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with my friends and my family.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6F039C4F-1CE0-6C1D-D49A-EBD277941FD4}"/>
              </a:ext>
            </a:extLst>
          </p:cNvPr>
          <p:cNvSpPr/>
          <p:nvPr/>
        </p:nvSpPr>
        <p:spPr>
          <a:xfrm>
            <a:off x="10429875" y="6172200"/>
            <a:ext cx="1513205" cy="401123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728013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1FD4D3-EB71-3B06-FBEF-37F1B9E0C0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568FE49-65BB-F091-9A91-BEC1CB33FF28}"/>
              </a:ext>
            </a:extLst>
          </p:cNvPr>
          <p:cNvSpPr txBox="1"/>
          <p:nvPr/>
        </p:nvSpPr>
        <p:spPr>
          <a:xfrm>
            <a:off x="248920" y="284677"/>
            <a:ext cx="11452301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Refrain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Let us go now to the banquet,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to the feast of the universe.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The table's set and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 place is waiting;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come,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ev'ryone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with your gifts to share.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6603B74E-3FF2-665C-3BDC-15282EEAF01D}"/>
              </a:ext>
            </a:extLst>
          </p:cNvPr>
          <p:cNvSpPr/>
          <p:nvPr/>
        </p:nvSpPr>
        <p:spPr>
          <a:xfrm>
            <a:off x="10429875" y="6172200"/>
            <a:ext cx="1513205" cy="401123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0691640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24BEAD-06E1-A2A2-17D9-F6E7F43124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CF4F1B8-0981-795D-BFD7-5829C1943C10}"/>
              </a:ext>
            </a:extLst>
          </p:cNvPr>
          <p:cNvSpPr txBox="1"/>
          <p:nvPr/>
        </p:nvSpPr>
        <p:spPr>
          <a:xfrm>
            <a:off x="248920" y="284677"/>
            <a:ext cx="11452301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	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God invites all the poor and hungry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to the banquet of justice and good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where the harvest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will not be hoarded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so that no one will lack for food.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D3A38721-24A0-08AE-1997-09294B84975F}"/>
              </a:ext>
            </a:extLst>
          </p:cNvPr>
          <p:cNvSpPr/>
          <p:nvPr/>
        </p:nvSpPr>
        <p:spPr>
          <a:xfrm>
            <a:off x="10429875" y="6172200"/>
            <a:ext cx="1513205" cy="401123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8794207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CFD704-7D36-D4D3-75E2-6740CE1FC2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263C038-0454-7152-0BE4-54F760049FFC}"/>
              </a:ext>
            </a:extLst>
          </p:cNvPr>
          <p:cNvSpPr txBox="1"/>
          <p:nvPr/>
        </p:nvSpPr>
        <p:spPr>
          <a:xfrm>
            <a:off x="248920" y="284677"/>
            <a:ext cx="11452301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Refrain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Let us go now to the banquet,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to the feast of the universe.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The table's set and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 place is waiting;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come,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ev'ryone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with your gifts to share.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E240AB53-6BFC-F69E-5D4B-0F6817D33CD8}"/>
              </a:ext>
            </a:extLst>
          </p:cNvPr>
          <p:cNvSpPr/>
          <p:nvPr/>
        </p:nvSpPr>
        <p:spPr>
          <a:xfrm>
            <a:off x="10429875" y="6172200"/>
            <a:ext cx="1513205" cy="401123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92637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E8D20B-E16E-CAE0-D392-B9FA21A36E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C58BE51-43A1-0C83-7925-27604AB51AEB}"/>
              </a:ext>
            </a:extLst>
          </p:cNvPr>
          <p:cNvSpPr txBox="1"/>
          <p:nvPr/>
        </p:nvSpPr>
        <p:spPr>
          <a:xfrm>
            <a:off x="248920" y="284677"/>
            <a:ext cx="11452301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May we build such </a:t>
            </a:r>
            <a:b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place among us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where all people are equal in love.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God has called us to work together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and to share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ev'rything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we have. 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788D6FC4-B369-D993-AF67-C8F45E4049A5}"/>
              </a:ext>
            </a:extLst>
          </p:cNvPr>
          <p:cNvSpPr/>
          <p:nvPr/>
        </p:nvSpPr>
        <p:spPr>
          <a:xfrm>
            <a:off x="10429875" y="6172200"/>
            <a:ext cx="1513205" cy="401123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1122556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C9B5E3-49CA-78B6-CFF9-70CD50649F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3FA9938-1220-94C9-C8FB-5B2DF19D4968}"/>
              </a:ext>
            </a:extLst>
          </p:cNvPr>
          <p:cNvSpPr txBox="1"/>
          <p:nvPr/>
        </p:nvSpPr>
        <p:spPr>
          <a:xfrm>
            <a:off x="248920" y="284677"/>
            <a:ext cx="11452301" cy="7017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Refrain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Let us go now to the banquet,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to the feast of the universe.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The table's set and </a:t>
            </a:r>
            <a:b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place is waiting;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come,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ev'ryone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b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with your gifts to share.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 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584276255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DF8504-5ABE-D0CD-5F9C-853BEACA06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AF13AAF-E55E-4517-044C-1B9913919BF0}"/>
              </a:ext>
            </a:extLst>
          </p:cNvPr>
          <p:cNvSpPr txBox="1"/>
          <p:nvPr/>
        </p:nvSpPr>
        <p:spPr>
          <a:xfrm>
            <a:off x="0" y="1428452"/>
            <a:ext cx="12192000" cy="44559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1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Because He Lives</a:t>
            </a: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0" i="0" u="none" strike="noStrike" kern="1200" cap="none" spc="0" normalizeH="0" baseline="0" noProof="0" dirty="0">
              <a:ln w="12700">
                <a:solidFill>
                  <a:prstClr val="black">
                    <a:lumMod val="65000"/>
                    <a:lumOff val="35000"/>
                  </a:prstClr>
                </a:solidFill>
              </a:ln>
              <a:solidFill>
                <a:prstClr val="white"/>
              </a:solidFill>
              <a:effectLst>
                <a:outerShdw blurRad="50800" dist="25400" dir="2700000" algn="tl" rotWithShape="0">
                  <a:prstClr val="white">
                    <a:alpha val="40000"/>
                  </a:prstClr>
                </a:outerShdw>
              </a:effectLst>
              <a:uLnTx/>
              <a:uFillTx/>
              <a:latin typeface="Arial Black" panose="020B0A04020102020204" pitchFamily="34" charset="0"/>
              <a:ea typeface="Segoe UI Black" panose="020B0A02040204020203" pitchFamily="34" charset="0"/>
              <a:cs typeface="Aharoni" panose="02010803020104030203" pitchFamily="2" charset="-79"/>
            </a:endParaRP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0" i="0" u="none" strike="noStrike" kern="1200" cap="none" spc="0" normalizeH="0" baseline="0" noProof="0" dirty="0">
              <a:ln w="12700">
                <a:solidFill>
                  <a:prstClr val="black">
                    <a:lumMod val="65000"/>
                    <a:lumOff val="35000"/>
                  </a:prstClr>
                </a:solidFill>
              </a:ln>
              <a:solidFill>
                <a:prstClr val="white"/>
              </a:solidFill>
              <a:effectLst>
                <a:outerShdw blurRad="50800" dist="25400" dir="2700000" algn="tl" rotWithShape="0">
                  <a:prstClr val="white">
                    <a:alpha val="40000"/>
                  </a:prstClr>
                </a:outerShdw>
              </a:effectLst>
              <a:uLnTx/>
              <a:uFillTx/>
              <a:latin typeface="Arial Black" panose="020B0A04020102020204" pitchFamily="34" charset="0"/>
              <a:ea typeface="Segoe UI Black" panose="020B0A02040204020203" pitchFamily="34" charset="0"/>
              <a:cs typeface="Aharoni" panose="02010803020104030203" pitchFamily="2" charset="-79"/>
            </a:endParaRP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1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CCLI #16880</a:t>
            </a:r>
          </a:p>
        </p:txBody>
      </p:sp>
    </p:spTree>
    <p:extLst>
      <p:ext uri="{BB962C8B-B14F-4D97-AF65-F5344CB8AC3E}">
        <p14:creationId xmlns:p14="http://schemas.microsoft.com/office/powerpoint/2010/main" val="287155980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078AB5-3B26-7A08-1DD7-719F3B1878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37B6D9B-0515-0E71-7C5E-A2699BE96D3A}"/>
              </a:ext>
            </a:extLst>
          </p:cNvPr>
          <p:cNvSpPr txBox="1"/>
          <p:nvPr/>
        </p:nvSpPr>
        <p:spPr>
          <a:xfrm>
            <a:off x="0" y="1407549"/>
            <a:ext cx="12192000" cy="40429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1. God sent His Son </a:t>
            </a: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they called Him Jesus</a:t>
            </a: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 w="12700">
                <a:solidFill>
                  <a:prstClr val="black">
                    <a:lumMod val="65000"/>
                    <a:lumOff val="35000"/>
                  </a:prstClr>
                </a:solidFill>
              </a:ln>
              <a:solidFill>
                <a:prstClr val="white"/>
              </a:solidFill>
              <a:effectLst>
                <a:outerShdw blurRad="50800" dist="25400" dir="2700000" algn="tl" rotWithShape="0">
                  <a:prstClr val="white">
                    <a:alpha val="40000"/>
                  </a:prstClr>
                </a:outerShdw>
              </a:effectLst>
              <a:uLnTx/>
              <a:uFillTx/>
              <a:latin typeface="Arial Black" panose="020B0A04020102020204" pitchFamily="34" charset="0"/>
              <a:ea typeface="Segoe UI Black" panose="020B0A02040204020203" pitchFamily="34" charset="0"/>
              <a:cs typeface="Aharoni" panose="02010803020104030203" pitchFamily="2" charset="-79"/>
            </a:endParaRP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He came to love</a:t>
            </a: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heal and forgive</a:t>
            </a: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027BEEFF-EB7C-FE00-DE9F-27BE21A38C0B}"/>
              </a:ext>
            </a:extLst>
          </p:cNvPr>
          <p:cNvSpPr/>
          <p:nvPr/>
        </p:nvSpPr>
        <p:spPr>
          <a:xfrm>
            <a:off x="10858500" y="5692140"/>
            <a:ext cx="1066800" cy="937260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38100" dir="2700000" algn="tl" rotWithShape="0">
              <a:schemeClr val="tx2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1756267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3114A3-456A-8AF9-833C-C87D100BA6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1B0D971-BECD-AB48-F6AE-C13870A5FA6E}"/>
              </a:ext>
            </a:extLst>
          </p:cNvPr>
          <p:cNvSpPr txBox="1"/>
          <p:nvPr/>
        </p:nvSpPr>
        <p:spPr>
          <a:xfrm>
            <a:off x="0" y="1475260"/>
            <a:ext cx="12192000" cy="3907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He bled and died</a:t>
            </a: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to buy my pardon</a:t>
            </a: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 w="12700">
                <a:solidFill>
                  <a:prstClr val="black">
                    <a:lumMod val="65000"/>
                    <a:lumOff val="35000"/>
                  </a:prstClr>
                </a:solidFill>
              </a:ln>
              <a:solidFill>
                <a:prstClr val="white"/>
              </a:solidFill>
              <a:effectLst>
                <a:outerShdw blurRad="50800" dist="25400" dir="2700000" algn="tl" rotWithShape="0">
                  <a:prstClr val="white">
                    <a:alpha val="40000"/>
                  </a:prstClr>
                </a:outerShdw>
              </a:effectLst>
              <a:uLnTx/>
              <a:uFillTx/>
              <a:latin typeface="Arial Black" panose="020B0A04020102020204" pitchFamily="34" charset="0"/>
              <a:ea typeface="Segoe UI Black" panose="020B0A02040204020203" pitchFamily="34" charset="0"/>
              <a:cs typeface="Aharoni" panose="02010803020104030203" pitchFamily="2" charset="-79"/>
            </a:endParaRP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An empty grave is there</a:t>
            </a: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to prove My Savior lives</a:t>
            </a: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2DD343D8-423C-694D-5532-4B01D55467BF}"/>
              </a:ext>
            </a:extLst>
          </p:cNvPr>
          <p:cNvSpPr/>
          <p:nvPr/>
        </p:nvSpPr>
        <p:spPr>
          <a:xfrm>
            <a:off x="10858500" y="5692140"/>
            <a:ext cx="1066800" cy="937260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38100" dir="2700000" algn="tl" rotWithShape="0">
              <a:schemeClr val="tx2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6086822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F6DD4A-6F03-5EBF-47B2-3D6F8E01D3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CA05772-92C5-99C6-94C9-50C0AD7E1A08}"/>
              </a:ext>
            </a:extLst>
          </p:cNvPr>
          <p:cNvSpPr txBox="1"/>
          <p:nvPr/>
        </p:nvSpPr>
        <p:spPr>
          <a:xfrm>
            <a:off x="0" y="933573"/>
            <a:ext cx="12192000" cy="49908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(CHORUS)</a:t>
            </a: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 w="12700">
                <a:solidFill>
                  <a:prstClr val="black">
                    <a:lumMod val="65000"/>
                    <a:lumOff val="35000"/>
                  </a:prstClr>
                </a:solidFill>
              </a:ln>
              <a:solidFill>
                <a:prstClr val="white"/>
              </a:solidFill>
              <a:effectLst>
                <a:outerShdw blurRad="50800" dist="25400" dir="2700000" algn="tl" rotWithShape="0">
                  <a:prstClr val="white">
                    <a:alpha val="40000"/>
                  </a:prstClr>
                </a:outerShdw>
              </a:effectLst>
              <a:uLnTx/>
              <a:uFillTx/>
              <a:latin typeface="Arial Black" panose="020B0A04020102020204" pitchFamily="34" charset="0"/>
              <a:ea typeface="Segoe UI Black" panose="020B0A02040204020203" pitchFamily="34" charset="0"/>
              <a:cs typeface="Aharoni" panose="02010803020104030203" pitchFamily="2" charset="-79"/>
            </a:endParaRP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Because He lives</a:t>
            </a: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I can face tomorrow</a:t>
            </a: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 w="12700">
                <a:solidFill>
                  <a:prstClr val="black">
                    <a:lumMod val="65000"/>
                    <a:lumOff val="35000"/>
                  </a:prstClr>
                </a:solidFill>
              </a:ln>
              <a:solidFill>
                <a:prstClr val="white"/>
              </a:solidFill>
              <a:effectLst>
                <a:outerShdw blurRad="50800" dist="25400" dir="2700000" algn="tl" rotWithShape="0">
                  <a:prstClr val="white">
                    <a:alpha val="40000"/>
                  </a:prstClr>
                </a:outerShdw>
              </a:effectLst>
              <a:uLnTx/>
              <a:uFillTx/>
              <a:latin typeface="Arial Black" panose="020B0A04020102020204" pitchFamily="34" charset="0"/>
              <a:ea typeface="Segoe UI Black" panose="020B0A02040204020203" pitchFamily="34" charset="0"/>
              <a:cs typeface="Aharoni" panose="02010803020104030203" pitchFamily="2" charset="-79"/>
            </a:endParaRP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Because He lives</a:t>
            </a: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all fear is gone</a:t>
            </a: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27477259-7D20-CD76-82FA-A78458322DD7}"/>
              </a:ext>
            </a:extLst>
          </p:cNvPr>
          <p:cNvSpPr/>
          <p:nvPr/>
        </p:nvSpPr>
        <p:spPr>
          <a:xfrm>
            <a:off x="10858500" y="5692140"/>
            <a:ext cx="1066800" cy="937260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38100" dir="2700000" algn="tl" rotWithShape="0">
              <a:schemeClr val="tx2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19801904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93B329-DC45-BFAF-28A5-469EAFC5E4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07AE4DA-6871-44CB-E25C-EDA06D7F895C}"/>
              </a:ext>
            </a:extLst>
          </p:cNvPr>
          <p:cNvSpPr txBox="1"/>
          <p:nvPr/>
        </p:nvSpPr>
        <p:spPr>
          <a:xfrm>
            <a:off x="0" y="1407549"/>
            <a:ext cx="12192000" cy="40429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Because I know</a:t>
            </a: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He holds the future</a:t>
            </a: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 w="12700">
                <a:solidFill>
                  <a:prstClr val="black">
                    <a:lumMod val="65000"/>
                    <a:lumOff val="35000"/>
                  </a:prstClr>
                </a:solidFill>
              </a:ln>
              <a:solidFill>
                <a:prstClr val="white"/>
              </a:solidFill>
              <a:effectLst>
                <a:outerShdw blurRad="50800" dist="25400" dir="2700000" algn="tl" rotWithShape="0">
                  <a:prstClr val="white">
                    <a:alpha val="40000"/>
                  </a:prstClr>
                </a:outerShdw>
              </a:effectLst>
              <a:uLnTx/>
              <a:uFillTx/>
              <a:latin typeface="Arial Black" panose="020B0A04020102020204" pitchFamily="34" charset="0"/>
              <a:ea typeface="Segoe UI Black" panose="020B0A02040204020203" pitchFamily="34" charset="0"/>
              <a:cs typeface="Aharoni" panose="02010803020104030203" pitchFamily="2" charset="-79"/>
            </a:endParaRP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And life is worth the living</a:t>
            </a: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just because He lives</a:t>
            </a: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EEF5D67C-AEBF-C819-54DE-A11CE9F0ACEE}"/>
              </a:ext>
            </a:extLst>
          </p:cNvPr>
          <p:cNvSpPr/>
          <p:nvPr/>
        </p:nvSpPr>
        <p:spPr>
          <a:xfrm>
            <a:off x="10858500" y="5692140"/>
            <a:ext cx="1066800" cy="937260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38100" dir="2700000" algn="tl" rotWithShape="0">
              <a:schemeClr val="tx2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9217412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3BDF5F-D936-9C2B-2514-2D7B91A00D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1F67D67-B7DB-7C0E-B33A-7D7A1FFBD9F4}"/>
              </a:ext>
            </a:extLst>
          </p:cNvPr>
          <p:cNvSpPr txBox="1"/>
          <p:nvPr/>
        </p:nvSpPr>
        <p:spPr>
          <a:xfrm>
            <a:off x="0" y="1492187"/>
            <a:ext cx="12192000" cy="38736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2. How sweet to hold</a:t>
            </a: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a newborn baby</a:t>
            </a: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 w="12700">
                <a:solidFill>
                  <a:prstClr val="black">
                    <a:lumMod val="65000"/>
                    <a:lumOff val="35000"/>
                  </a:prstClr>
                </a:solidFill>
              </a:ln>
              <a:solidFill>
                <a:prstClr val="white"/>
              </a:solidFill>
              <a:effectLst>
                <a:outerShdw blurRad="50800" dist="25400" dir="2700000" algn="tl" rotWithShape="0">
                  <a:prstClr val="white">
                    <a:alpha val="40000"/>
                  </a:prstClr>
                </a:outerShdw>
              </a:effectLst>
              <a:uLnTx/>
              <a:uFillTx/>
              <a:latin typeface="Arial Black" panose="020B0A04020102020204" pitchFamily="34" charset="0"/>
              <a:ea typeface="Segoe UI Black" panose="020B0A02040204020203" pitchFamily="34" charset="0"/>
              <a:cs typeface="Aharoni" panose="02010803020104030203" pitchFamily="2" charset="-79"/>
            </a:endParaRP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And feel the pride</a:t>
            </a: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and joy he gives</a:t>
            </a: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E1E3FDEB-5C69-8F0D-458E-EB554CDCD5BB}"/>
              </a:ext>
            </a:extLst>
          </p:cNvPr>
          <p:cNvSpPr/>
          <p:nvPr/>
        </p:nvSpPr>
        <p:spPr>
          <a:xfrm>
            <a:off x="10858500" y="5692140"/>
            <a:ext cx="1066800" cy="937260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38100" dir="2700000" algn="tl" rotWithShape="0">
              <a:schemeClr val="tx2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4391732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0DEA83-7ACE-D1A1-8BD8-A8F7636D63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FADD167-3E8F-5ADE-7CA3-57836714192C}"/>
              </a:ext>
            </a:extLst>
          </p:cNvPr>
          <p:cNvSpPr txBox="1"/>
          <p:nvPr/>
        </p:nvSpPr>
        <p:spPr>
          <a:xfrm>
            <a:off x="0" y="1475260"/>
            <a:ext cx="12192000" cy="3907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But greater still </a:t>
            </a: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the calm assurance</a:t>
            </a: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 w="12700">
                <a:solidFill>
                  <a:prstClr val="black">
                    <a:lumMod val="65000"/>
                    <a:lumOff val="35000"/>
                  </a:prstClr>
                </a:solidFill>
              </a:ln>
              <a:solidFill>
                <a:prstClr val="white"/>
              </a:solidFill>
              <a:effectLst>
                <a:outerShdw blurRad="50800" dist="25400" dir="2700000" algn="tl" rotWithShape="0">
                  <a:prstClr val="white">
                    <a:alpha val="40000"/>
                  </a:prstClr>
                </a:outerShdw>
              </a:effectLst>
              <a:uLnTx/>
              <a:uFillTx/>
              <a:latin typeface="Arial Black" panose="020B0A04020102020204" pitchFamily="34" charset="0"/>
              <a:ea typeface="Segoe UI Black" panose="020B0A02040204020203" pitchFamily="34" charset="0"/>
              <a:cs typeface="Aharoni" panose="02010803020104030203" pitchFamily="2" charset="-79"/>
            </a:endParaRP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This child can face uncertain days because Christ lives</a:t>
            </a: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D1FDD659-CE2D-1667-BEE7-0A84B0967059}"/>
              </a:ext>
            </a:extLst>
          </p:cNvPr>
          <p:cNvSpPr/>
          <p:nvPr/>
        </p:nvSpPr>
        <p:spPr>
          <a:xfrm>
            <a:off x="10858500" y="5692140"/>
            <a:ext cx="1066800" cy="937260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38100" dir="2700000" algn="tl" rotWithShape="0">
              <a:schemeClr val="tx2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4852353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1BB679-2AE8-671A-FCDE-1468D59664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B32EA50-34F9-9DD9-8C64-3F93B6B4168F}"/>
              </a:ext>
            </a:extLst>
          </p:cNvPr>
          <p:cNvSpPr txBox="1"/>
          <p:nvPr/>
        </p:nvSpPr>
        <p:spPr>
          <a:xfrm>
            <a:off x="0" y="933573"/>
            <a:ext cx="12192000" cy="49908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(CHORUS)</a:t>
            </a: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 w="12700">
                <a:solidFill>
                  <a:prstClr val="black">
                    <a:lumMod val="65000"/>
                    <a:lumOff val="35000"/>
                  </a:prstClr>
                </a:solidFill>
              </a:ln>
              <a:solidFill>
                <a:prstClr val="white"/>
              </a:solidFill>
              <a:effectLst>
                <a:outerShdw blurRad="50800" dist="25400" dir="2700000" algn="tl" rotWithShape="0">
                  <a:prstClr val="white">
                    <a:alpha val="40000"/>
                  </a:prstClr>
                </a:outerShdw>
              </a:effectLst>
              <a:uLnTx/>
              <a:uFillTx/>
              <a:latin typeface="Arial Black" panose="020B0A04020102020204" pitchFamily="34" charset="0"/>
              <a:ea typeface="Segoe UI Black" panose="020B0A02040204020203" pitchFamily="34" charset="0"/>
              <a:cs typeface="Aharoni" panose="02010803020104030203" pitchFamily="2" charset="-79"/>
            </a:endParaRP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Because He lives</a:t>
            </a: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I can face tomorrow</a:t>
            </a: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 w="12700">
                <a:solidFill>
                  <a:prstClr val="black">
                    <a:lumMod val="65000"/>
                    <a:lumOff val="35000"/>
                  </a:prstClr>
                </a:solidFill>
              </a:ln>
              <a:solidFill>
                <a:prstClr val="white"/>
              </a:solidFill>
              <a:effectLst>
                <a:outerShdw blurRad="50800" dist="25400" dir="2700000" algn="tl" rotWithShape="0">
                  <a:prstClr val="white">
                    <a:alpha val="40000"/>
                  </a:prstClr>
                </a:outerShdw>
              </a:effectLst>
              <a:uLnTx/>
              <a:uFillTx/>
              <a:latin typeface="Arial Black" panose="020B0A04020102020204" pitchFamily="34" charset="0"/>
              <a:ea typeface="Segoe UI Black" panose="020B0A02040204020203" pitchFamily="34" charset="0"/>
              <a:cs typeface="Aharoni" panose="02010803020104030203" pitchFamily="2" charset="-79"/>
            </a:endParaRP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Because He lives</a:t>
            </a: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all fear is gone</a:t>
            </a: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C149659C-FACA-D947-A546-38C35AE5CC56}"/>
              </a:ext>
            </a:extLst>
          </p:cNvPr>
          <p:cNvSpPr/>
          <p:nvPr/>
        </p:nvSpPr>
        <p:spPr>
          <a:xfrm>
            <a:off x="10858500" y="5692140"/>
            <a:ext cx="1066800" cy="937260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38100" dir="2700000" algn="tl" rotWithShape="0">
              <a:schemeClr val="tx2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2316763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A9CDD7-FBA2-763D-9318-01AE05A54D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7567840-C170-8579-5DCA-669228C01947}"/>
              </a:ext>
            </a:extLst>
          </p:cNvPr>
          <p:cNvSpPr txBox="1"/>
          <p:nvPr/>
        </p:nvSpPr>
        <p:spPr>
          <a:xfrm>
            <a:off x="0" y="1407549"/>
            <a:ext cx="12192000" cy="40429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Because I know</a:t>
            </a: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He holds the future</a:t>
            </a: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 w="12700">
                <a:solidFill>
                  <a:prstClr val="black">
                    <a:lumMod val="65000"/>
                    <a:lumOff val="35000"/>
                  </a:prstClr>
                </a:solidFill>
              </a:ln>
              <a:solidFill>
                <a:prstClr val="white"/>
              </a:solidFill>
              <a:effectLst>
                <a:outerShdw blurRad="50800" dist="25400" dir="2700000" algn="tl" rotWithShape="0">
                  <a:prstClr val="white">
                    <a:alpha val="40000"/>
                  </a:prstClr>
                </a:outerShdw>
              </a:effectLst>
              <a:uLnTx/>
              <a:uFillTx/>
              <a:latin typeface="Arial Black" panose="020B0A04020102020204" pitchFamily="34" charset="0"/>
              <a:ea typeface="Segoe UI Black" panose="020B0A02040204020203" pitchFamily="34" charset="0"/>
              <a:cs typeface="Aharoni" panose="02010803020104030203" pitchFamily="2" charset="-79"/>
            </a:endParaRP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And life is worth the living</a:t>
            </a: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just because He lives</a:t>
            </a: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0AA5D9F8-9DB3-4A17-CDE4-854EC6AC9172}"/>
              </a:ext>
            </a:extLst>
          </p:cNvPr>
          <p:cNvSpPr/>
          <p:nvPr/>
        </p:nvSpPr>
        <p:spPr>
          <a:xfrm>
            <a:off x="10858500" y="5692140"/>
            <a:ext cx="1066800" cy="937260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38100" dir="2700000" algn="tl" rotWithShape="0">
              <a:schemeClr val="tx2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4483943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F09DBA-2628-6D84-1CEF-FB954590AB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D511C4D-8BBC-AB86-8819-6B40EFE3246A}"/>
              </a:ext>
            </a:extLst>
          </p:cNvPr>
          <p:cNvSpPr txBox="1"/>
          <p:nvPr/>
        </p:nvSpPr>
        <p:spPr>
          <a:xfrm>
            <a:off x="0" y="1407549"/>
            <a:ext cx="12192000" cy="40429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3. And then one day </a:t>
            </a: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I'll cross that river</a:t>
            </a: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 w="12700">
                <a:solidFill>
                  <a:prstClr val="black">
                    <a:lumMod val="65000"/>
                    <a:lumOff val="35000"/>
                  </a:prstClr>
                </a:solidFill>
              </a:ln>
              <a:solidFill>
                <a:prstClr val="white"/>
              </a:solidFill>
              <a:effectLst>
                <a:outerShdw blurRad="50800" dist="25400" dir="2700000" algn="tl" rotWithShape="0">
                  <a:prstClr val="white">
                    <a:alpha val="40000"/>
                  </a:prstClr>
                </a:outerShdw>
              </a:effectLst>
              <a:uLnTx/>
              <a:uFillTx/>
              <a:latin typeface="Arial Black" panose="020B0A04020102020204" pitchFamily="34" charset="0"/>
              <a:ea typeface="Segoe UI Black" panose="020B0A02040204020203" pitchFamily="34" charset="0"/>
              <a:cs typeface="Aharoni" panose="02010803020104030203" pitchFamily="2" charset="-79"/>
            </a:endParaRP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I'll fight life's final </a:t>
            </a: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war with pain</a:t>
            </a: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49F3F826-C0F2-3740-7E40-55DECA1D8756}"/>
              </a:ext>
            </a:extLst>
          </p:cNvPr>
          <p:cNvSpPr/>
          <p:nvPr/>
        </p:nvSpPr>
        <p:spPr>
          <a:xfrm>
            <a:off x="10858500" y="5692140"/>
            <a:ext cx="1066800" cy="937260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38100" dir="2700000" algn="tl" rotWithShape="0">
              <a:schemeClr val="tx2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9514795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078020-6342-087C-BF0F-0315366116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12301B0-AD1E-CE7D-C160-BA8E49522CD9}"/>
              </a:ext>
            </a:extLst>
          </p:cNvPr>
          <p:cNvSpPr txBox="1"/>
          <p:nvPr/>
        </p:nvSpPr>
        <p:spPr>
          <a:xfrm>
            <a:off x="0" y="1492187"/>
            <a:ext cx="12192000" cy="38736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And then as death</a:t>
            </a: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gives way to </a:t>
            </a:r>
            <a:r>
              <a:rPr kumimoji="0" lang="en-US" sz="5200" b="0" i="0" u="none" strike="noStrike" kern="1200" cap="none" spc="0" normalizeH="0" baseline="0" noProof="0" dirty="0" err="1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vict’ry</a:t>
            </a:r>
            <a:endParaRPr kumimoji="0" lang="en-US" sz="5200" b="0" i="0" u="none" strike="noStrike" kern="1200" cap="none" spc="0" normalizeH="0" baseline="0" noProof="0" dirty="0">
              <a:ln w="12700">
                <a:solidFill>
                  <a:prstClr val="black">
                    <a:lumMod val="65000"/>
                    <a:lumOff val="35000"/>
                  </a:prstClr>
                </a:solidFill>
              </a:ln>
              <a:solidFill>
                <a:prstClr val="white"/>
              </a:solidFill>
              <a:effectLst>
                <a:outerShdw blurRad="50800" dist="25400" dir="2700000" algn="tl" rotWithShape="0">
                  <a:prstClr val="white">
                    <a:alpha val="40000"/>
                  </a:prstClr>
                </a:outerShdw>
              </a:effectLst>
              <a:uLnTx/>
              <a:uFillTx/>
              <a:latin typeface="Arial Black" panose="020B0A04020102020204" pitchFamily="34" charset="0"/>
              <a:ea typeface="Segoe UI Black" panose="020B0A02040204020203" pitchFamily="34" charset="0"/>
              <a:cs typeface="Aharoni" panose="02010803020104030203" pitchFamily="2" charset="-79"/>
            </a:endParaRP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 w="12700">
                <a:solidFill>
                  <a:prstClr val="black">
                    <a:lumMod val="65000"/>
                    <a:lumOff val="35000"/>
                  </a:prstClr>
                </a:solidFill>
              </a:ln>
              <a:solidFill>
                <a:prstClr val="white"/>
              </a:solidFill>
              <a:effectLst>
                <a:outerShdw blurRad="50800" dist="25400" dir="2700000" algn="tl" rotWithShape="0">
                  <a:prstClr val="white">
                    <a:alpha val="40000"/>
                  </a:prstClr>
                </a:outerShdw>
              </a:effectLst>
              <a:uLnTx/>
              <a:uFillTx/>
              <a:latin typeface="Arial Black" panose="020B0A04020102020204" pitchFamily="34" charset="0"/>
              <a:ea typeface="Segoe UI Black" panose="020B0A02040204020203" pitchFamily="34" charset="0"/>
              <a:cs typeface="Aharoni" panose="02010803020104030203" pitchFamily="2" charset="-79"/>
            </a:endParaRP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I'll see the lights of glory</a:t>
            </a: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and I'll know He reigns</a:t>
            </a: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D58B5D5C-3772-5123-6732-1E18199AD85A}"/>
              </a:ext>
            </a:extLst>
          </p:cNvPr>
          <p:cNvSpPr/>
          <p:nvPr/>
        </p:nvSpPr>
        <p:spPr>
          <a:xfrm>
            <a:off x="10858500" y="5692140"/>
            <a:ext cx="1066800" cy="937260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38100" dir="2700000" algn="tl" rotWithShape="0">
              <a:schemeClr val="tx2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7422544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6B4B60-AB3A-CFD1-9769-68D0371653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EDAE1BD-767A-5EEC-C07F-77712CB6ABD6}"/>
              </a:ext>
            </a:extLst>
          </p:cNvPr>
          <p:cNvSpPr txBox="1"/>
          <p:nvPr/>
        </p:nvSpPr>
        <p:spPr>
          <a:xfrm>
            <a:off x="0" y="933573"/>
            <a:ext cx="12192000" cy="49908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(CHORUS)</a:t>
            </a: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 w="12700">
                <a:solidFill>
                  <a:prstClr val="black">
                    <a:lumMod val="65000"/>
                    <a:lumOff val="35000"/>
                  </a:prstClr>
                </a:solidFill>
              </a:ln>
              <a:solidFill>
                <a:prstClr val="white"/>
              </a:solidFill>
              <a:effectLst>
                <a:outerShdw blurRad="50800" dist="25400" dir="2700000" algn="tl" rotWithShape="0">
                  <a:prstClr val="white">
                    <a:alpha val="40000"/>
                  </a:prstClr>
                </a:outerShdw>
              </a:effectLst>
              <a:uLnTx/>
              <a:uFillTx/>
              <a:latin typeface="Arial Black" panose="020B0A04020102020204" pitchFamily="34" charset="0"/>
              <a:ea typeface="Segoe UI Black" panose="020B0A02040204020203" pitchFamily="34" charset="0"/>
              <a:cs typeface="Aharoni" panose="02010803020104030203" pitchFamily="2" charset="-79"/>
            </a:endParaRP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Because He lives</a:t>
            </a: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I can face tomorrow</a:t>
            </a: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 w="12700">
                <a:solidFill>
                  <a:prstClr val="black">
                    <a:lumMod val="65000"/>
                    <a:lumOff val="35000"/>
                  </a:prstClr>
                </a:solidFill>
              </a:ln>
              <a:solidFill>
                <a:prstClr val="white"/>
              </a:solidFill>
              <a:effectLst>
                <a:outerShdw blurRad="50800" dist="25400" dir="2700000" algn="tl" rotWithShape="0">
                  <a:prstClr val="white">
                    <a:alpha val="40000"/>
                  </a:prstClr>
                </a:outerShdw>
              </a:effectLst>
              <a:uLnTx/>
              <a:uFillTx/>
              <a:latin typeface="Arial Black" panose="020B0A04020102020204" pitchFamily="34" charset="0"/>
              <a:ea typeface="Segoe UI Black" panose="020B0A02040204020203" pitchFamily="34" charset="0"/>
              <a:cs typeface="Aharoni" panose="02010803020104030203" pitchFamily="2" charset="-79"/>
            </a:endParaRP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Because He lives</a:t>
            </a: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all fear is gone</a:t>
            </a: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67CE935E-5D8D-530C-38CC-8FBF04784550}"/>
              </a:ext>
            </a:extLst>
          </p:cNvPr>
          <p:cNvSpPr/>
          <p:nvPr/>
        </p:nvSpPr>
        <p:spPr>
          <a:xfrm>
            <a:off x="10858500" y="5692140"/>
            <a:ext cx="1066800" cy="937260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38100" dir="2700000" algn="tl" rotWithShape="0">
              <a:schemeClr val="tx2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7054488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07ED9B-5AE9-330F-C049-20B6837C2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8532540-F442-496D-C22F-C03079FC09E1}"/>
              </a:ext>
            </a:extLst>
          </p:cNvPr>
          <p:cNvSpPr txBox="1"/>
          <p:nvPr/>
        </p:nvSpPr>
        <p:spPr>
          <a:xfrm>
            <a:off x="0" y="1407549"/>
            <a:ext cx="12192000" cy="40429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Because I know</a:t>
            </a: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He holds the future</a:t>
            </a: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 w="12700">
                <a:solidFill>
                  <a:prstClr val="black">
                    <a:lumMod val="65000"/>
                    <a:lumOff val="35000"/>
                  </a:prstClr>
                </a:solidFill>
              </a:ln>
              <a:solidFill>
                <a:prstClr val="white"/>
              </a:solidFill>
              <a:effectLst>
                <a:outerShdw blurRad="50800" dist="25400" dir="2700000" algn="tl" rotWithShape="0">
                  <a:prstClr val="white">
                    <a:alpha val="40000"/>
                  </a:prstClr>
                </a:outerShdw>
              </a:effectLst>
              <a:uLnTx/>
              <a:uFillTx/>
              <a:latin typeface="Arial Black" panose="020B0A04020102020204" pitchFamily="34" charset="0"/>
              <a:ea typeface="Segoe UI Black" panose="020B0A02040204020203" pitchFamily="34" charset="0"/>
              <a:cs typeface="Aharoni" panose="02010803020104030203" pitchFamily="2" charset="-79"/>
            </a:endParaRP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And life is worth the living</a:t>
            </a: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just because He lives</a:t>
            </a:r>
          </a:p>
        </p:txBody>
      </p:sp>
    </p:spTree>
    <p:extLst>
      <p:ext uri="{BB962C8B-B14F-4D97-AF65-F5344CB8AC3E}">
        <p14:creationId xmlns:p14="http://schemas.microsoft.com/office/powerpoint/2010/main" val="527237751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922588-3B31-3FDB-E3FF-D1B930CF5A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3945471-A64B-7EA0-344D-F008082D1893}"/>
              </a:ext>
            </a:extLst>
          </p:cNvPr>
          <p:cNvSpPr txBox="1"/>
          <p:nvPr/>
        </p:nvSpPr>
        <p:spPr>
          <a:xfrm>
            <a:off x="-154686" y="0"/>
            <a:ext cx="12192000" cy="71096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</a:t>
            </a:r>
            <a:r>
              <a:rPr kumimoji="0" lang="en-US" sz="6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Soul Adorn Yourself </a:t>
            </a:r>
            <a:br>
              <a:rPr kumimoji="0" lang="en-US" sz="6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en-US" sz="6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With Gladness”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ELW # 488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37D5F1ED-29A7-2A63-22F7-FCC59436F9BE}"/>
              </a:ext>
            </a:extLst>
          </p:cNvPr>
          <p:cNvSpPr/>
          <p:nvPr/>
        </p:nvSpPr>
        <p:spPr>
          <a:xfrm>
            <a:off x="9894277" y="6107723"/>
            <a:ext cx="1312985" cy="32824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56082">
                  <a:lumMod val="40000"/>
                  <a:lumOff val="6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4469376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968663-D283-28B3-8EA9-30EF146D98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0E2304A-E7DD-A8A1-CAA0-306512680F7E}"/>
              </a:ext>
            </a:extLst>
          </p:cNvPr>
          <p:cNvSpPr txBox="1"/>
          <p:nvPr/>
        </p:nvSpPr>
        <p:spPr>
          <a:xfrm>
            <a:off x="-154686" y="0"/>
            <a:ext cx="12192000" cy="75713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Soul, adorn yourself with gladness,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leave the gloomy haunts of sadness,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come into the daylight's splendor,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there with joy your praises render.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endParaRPr kumimoji="0" lang="en-US" sz="6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A7A17528-8454-AE2A-D2D3-F15033047FAA}"/>
              </a:ext>
            </a:extLst>
          </p:cNvPr>
          <p:cNvSpPr/>
          <p:nvPr/>
        </p:nvSpPr>
        <p:spPr>
          <a:xfrm>
            <a:off x="9894277" y="6107723"/>
            <a:ext cx="1312985" cy="32824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56082">
                  <a:lumMod val="40000"/>
                  <a:lumOff val="6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8952434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E18969-2F7C-181B-E41E-A2590BF18F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E29EA23-CD03-88F0-E235-D39E968C9A7D}"/>
              </a:ext>
            </a:extLst>
          </p:cNvPr>
          <p:cNvSpPr txBox="1"/>
          <p:nvPr/>
        </p:nvSpPr>
        <p:spPr>
          <a:xfrm>
            <a:off x="-188140" y="178419"/>
            <a:ext cx="12192000" cy="77559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Bless the one whose grace unbounded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this amazing banquet founded;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Christ, though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heav'nly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high, and holy,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deigns to dwell with you most lowly.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64B3F047-0065-04AE-6F9D-33408F41B4C6}"/>
              </a:ext>
            </a:extLst>
          </p:cNvPr>
          <p:cNvSpPr/>
          <p:nvPr/>
        </p:nvSpPr>
        <p:spPr>
          <a:xfrm>
            <a:off x="9894277" y="6107723"/>
            <a:ext cx="1312985" cy="32824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56082">
                  <a:lumMod val="40000"/>
                  <a:lumOff val="6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9291978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A66351-2E86-CFAF-A640-7710ACAD2D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52464B0-EB41-B5BF-66C9-3235FC96B0E5}"/>
              </a:ext>
            </a:extLst>
          </p:cNvPr>
          <p:cNvSpPr txBox="1"/>
          <p:nvPr/>
        </p:nvSpPr>
        <p:spPr>
          <a:xfrm>
            <a:off x="-188140" y="178419"/>
            <a:ext cx="12192000" cy="75713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Hasten as a bride to meet him,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eagerly and gladly greet him.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There he stands already knocking;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quickly, now, your gate unlocking,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endParaRPr kumimoji="0" lang="en-US" sz="6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58AD2985-1EC2-9F7D-6B8E-38317F2E294E}"/>
              </a:ext>
            </a:extLst>
          </p:cNvPr>
          <p:cNvSpPr/>
          <p:nvPr/>
        </p:nvSpPr>
        <p:spPr>
          <a:xfrm>
            <a:off x="9894277" y="6107723"/>
            <a:ext cx="1312985" cy="32824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56082">
                  <a:lumMod val="40000"/>
                  <a:lumOff val="6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2489821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A8F44F-63D6-964D-DB5F-597B051200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5F1B7CB-7D8A-9368-C1CF-177C5CB100B3}"/>
              </a:ext>
            </a:extLst>
          </p:cNvPr>
          <p:cNvSpPr txBox="1"/>
          <p:nvPr/>
        </p:nvSpPr>
        <p:spPr>
          <a:xfrm>
            <a:off x="-188140" y="178419"/>
            <a:ext cx="12192000" cy="77559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open wide the fast-closed portal,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saying to the Lord immortal: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"Come, and leave your loved one never;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dwell within my heart forever.“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EEC45E80-04B9-80DC-4B67-881C85F4A11C}"/>
              </a:ext>
            </a:extLst>
          </p:cNvPr>
          <p:cNvSpPr/>
          <p:nvPr/>
        </p:nvSpPr>
        <p:spPr>
          <a:xfrm>
            <a:off x="9894277" y="6107723"/>
            <a:ext cx="1312985" cy="32824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56082">
                  <a:lumMod val="40000"/>
                  <a:lumOff val="6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2679665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2666F5-47E8-99EB-07CD-263366FB8D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881A60E-7310-34FD-61EA-A00BA63F9DEB}"/>
              </a:ext>
            </a:extLst>
          </p:cNvPr>
          <p:cNvSpPr txBox="1"/>
          <p:nvPr/>
        </p:nvSpPr>
        <p:spPr>
          <a:xfrm>
            <a:off x="-188140" y="178419"/>
            <a:ext cx="12192000" cy="8402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Now in faith I humbly ponder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over this surpassing wonder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that the bread of life is boundless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though the souls it feeds are countless;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endParaRPr kumimoji="0" lang="en-US" sz="6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95E6D6FC-91D1-017C-2FB6-6DEE5D353A3D}"/>
              </a:ext>
            </a:extLst>
          </p:cNvPr>
          <p:cNvSpPr/>
          <p:nvPr/>
        </p:nvSpPr>
        <p:spPr>
          <a:xfrm>
            <a:off x="9894277" y="6107723"/>
            <a:ext cx="1312985" cy="32824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56082">
                  <a:lumMod val="40000"/>
                  <a:lumOff val="6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2525727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1D0EF9-C1AD-AD7F-03EF-667B2C9B6D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7EDC8C7-1A3D-B0E1-0104-0AF0E3CACB02}"/>
              </a:ext>
            </a:extLst>
          </p:cNvPr>
          <p:cNvSpPr txBox="1"/>
          <p:nvPr/>
        </p:nvSpPr>
        <p:spPr>
          <a:xfrm>
            <a:off x="-188140" y="178419"/>
            <a:ext cx="12192000" cy="69249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with the choicest wine of heaven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Christ's own blood to us is given.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Oh, most glorious consolation,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pledge and seal of my salvation.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F6BDB1D8-2FD5-1C51-1A46-E36AB8D187A8}"/>
              </a:ext>
            </a:extLst>
          </p:cNvPr>
          <p:cNvSpPr/>
          <p:nvPr/>
        </p:nvSpPr>
        <p:spPr>
          <a:xfrm>
            <a:off x="9894277" y="6107723"/>
            <a:ext cx="1312985" cy="32824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56082">
                  <a:lumMod val="40000"/>
                  <a:lumOff val="6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3695285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A8B925-77C6-3820-4F83-F475013385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95CD572-3E2F-332F-ADF8-9BB051AC1DF3}"/>
              </a:ext>
            </a:extLst>
          </p:cNvPr>
          <p:cNvSpPr txBox="1"/>
          <p:nvPr/>
        </p:nvSpPr>
        <p:spPr>
          <a:xfrm>
            <a:off x="-188140" y="178419"/>
            <a:ext cx="12192000" cy="75713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	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Jesus, source of lasting pleasure,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truest friend, and dearest treasure,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peace beyond all understanding,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joy into all life expanding: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endParaRPr kumimoji="0" lang="en-US" sz="6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A4D9E873-C78A-26F8-564E-7394D4CCDB13}"/>
              </a:ext>
            </a:extLst>
          </p:cNvPr>
          <p:cNvSpPr/>
          <p:nvPr/>
        </p:nvSpPr>
        <p:spPr>
          <a:xfrm>
            <a:off x="9894277" y="6107723"/>
            <a:ext cx="1312985" cy="32824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56082">
                  <a:lumMod val="40000"/>
                  <a:lumOff val="6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3460147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81D104-0A57-76CD-FA4E-14320CB6CC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AC6D08A-677D-56E6-83E5-E54F73ECB801}"/>
              </a:ext>
            </a:extLst>
          </p:cNvPr>
          <p:cNvSpPr txBox="1"/>
          <p:nvPr/>
        </p:nvSpPr>
        <p:spPr>
          <a:xfrm>
            <a:off x="-556131" y="1008867"/>
            <a:ext cx="12192000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humbly now, I bow before you,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love incarnate, I adore you;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worthily let me receive you,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and, so favored, never leave you.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8225118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63B6BE-0113-A117-8D28-B80DFEBF6B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BF0AFFA-EE51-8B19-8EC6-E474FE653B72}"/>
              </a:ext>
            </a:extLst>
          </p:cNvPr>
          <p:cNvSpPr txBox="1"/>
          <p:nvPr/>
        </p:nvSpPr>
        <p:spPr>
          <a:xfrm>
            <a:off x="362952" y="189427"/>
            <a:ext cx="11694160" cy="64791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00" b="0" i="1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Communion Blessing</a:t>
            </a: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1" u="none" strike="noStrike" kern="1200" cap="none" spc="0" normalizeH="0" baseline="0" noProof="0" dirty="0">
              <a:ln w="12700">
                <a:solidFill>
                  <a:prstClr val="black">
                    <a:lumMod val="65000"/>
                    <a:lumOff val="35000"/>
                  </a:prstClr>
                </a:solidFill>
              </a:ln>
              <a:solidFill>
                <a:prstClr val="white"/>
              </a:solidFill>
              <a:effectLst>
                <a:outerShdw blurRad="50800" dist="25400" dir="2700000" algn="tl" rotWithShape="0">
                  <a:prstClr val="white">
                    <a:alpha val="40000"/>
                  </a:prstClr>
                </a:outerShdw>
              </a:effectLst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P:	</a:t>
            </a:r>
            <a:r>
              <a:rPr kumimoji="0" lang="en-US" sz="540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body and blood of our Lord 	Jesus Christ strengthen you and</a:t>
            </a:r>
            <a:br>
              <a:rPr kumimoji="0" lang="en-US" sz="540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en-US" sz="540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	keep you 	in His grace.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1" i="0" u="none" strike="noStrike" kern="1200" cap="none" spc="0" normalizeH="0" baseline="0" noProof="0" dirty="0">
              <a:ln w="12700">
                <a:solidFill>
                  <a:prstClr val="black">
                    <a:lumMod val="65000"/>
                    <a:lumOff val="35000"/>
                  </a:prstClr>
                </a:solidFill>
              </a:ln>
              <a:solidFill>
                <a:prstClr val="white"/>
              </a:solidFill>
              <a:effectLst>
                <a:outerShdw blurRad="50800" dist="25400" dir="2700000" algn="tl" rotWithShape="0">
                  <a:prstClr val="white">
                    <a:alpha val="40000"/>
                  </a:prstClr>
                </a:outerShdw>
              </a:effectLst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00" b="1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C:	Amen.</a:t>
            </a:r>
          </a:p>
        </p:txBody>
      </p:sp>
    </p:spTree>
    <p:extLst>
      <p:ext uri="{BB962C8B-B14F-4D97-AF65-F5344CB8AC3E}">
        <p14:creationId xmlns:p14="http://schemas.microsoft.com/office/powerpoint/2010/main" val="194148457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FEF48B-9DA4-E2EE-88A3-9060C1E226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782AAD0-9A51-0236-69D4-CB0742570E2D}"/>
              </a:ext>
            </a:extLst>
          </p:cNvPr>
          <p:cNvSpPr txBox="1"/>
          <p:nvPr/>
        </p:nvSpPr>
        <p:spPr>
          <a:xfrm>
            <a:off x="0" y="177543"/>
            <a:ext cx="12388294" cy="8417689"/>
          </a:xfrm>
          <a:prstGeom prst="rect">
            <a:avLst/>
          </a:prstGeom>
          <a:noFill/>
          <a:effectLst>
            <a:outerShdw blurRad="38100" dist="38100" dir="13500000" algn="br" rotWithShape="0">
              <a:schemeClr val="bg1">
                <a:alpha val="40000"/>
              </a:scheme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1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Prayer after Communion</a:t>
            </a:r>
          </a:p>
          <a:p>
            <a:r>
              <a:rPr kumimoji="0" lang="en-US" sz="48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A:</a:t>
            </a:r>
            <a:r>
              <a:rPr kumimoji="0" lang="en-US" sz="13800" b="1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5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Sustaining God, 	with this bread and </a:t>
            </a:r>
            <a:br>
              <a:rPr lang="en-US" sz="5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5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	cup, you nourish us with mercy and </a:t>
            </a:r>
            <a:br>
              <a:rPr lang="en-US" sz="5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5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abundant life. By your Spirit, send us </a:t>
            </a:r>
          </a:p>
          <a:p>
            <a:r>
              <a:rPr lang="en-US" sz="5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from this table to serve a needy world.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2490313-A5BE-CCBF-EDC6-5CAB1A61AB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04209" y="6270071"/>
            <a:ext cx="1438781" cy="420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03017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338195-AEAD-F2AA-28C0-7969747B9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E98A0FC-3DBF-6C6F-8FE4-68D21C0148B2}"/>
              </a:ext>
            </a:extLst>
          </p:cNvPr>
          <p:cNvSpPr txBox="1"/>
          <p:nvPr/>
        </p:nvSpPr>
        <p:spPr>
          <a:xfrm>
            <a:off x="323074" y="10274"/>
            <a:ext cx="12388294" cy="7205049"/>
          </a:xfrm>
          <a:prstGeom prst="rect">
            <a:avLst/>
          </a:prstGeom>
          <a:noFill/>
          <a:effectLst>
            <a:outerShdw blurRad="38100" dist="38100" dir="13500000" algn="br" rotWithShape="0">
              <a:schemeClr val="bg1">
                <a:alpha val="40000"/>
              </a:scheme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A:</a:t>
            </a:r>
            <a:r>
              <a:rPr kumimoji="0" lang="en-US" sz="13800" b="1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Make us living signs of your liberation,</a:t>
            </a:r>
            <a:b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 healing, and love, following the way</a:t>
            </a:r>
            <a:b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of Jesus, in whose name we pray. 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C:	Amen.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endParaRPr kumimoji="0" lang="en-US" sz="5400" b="1" i="0" u="none" strike="noStrike" kern="1200" cap="none" spc="0" normalizeH="0" baseline="0" noProof="0" dirty="0">
              <a:ln w="12700">
                <a:solidFill>
                  <a:prstClr val="black">
                    <a:lumMod val="65000"/>
                    <a:lumOff val="35000"/>
                  </a:prstClr>
                </a:solidFill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1790117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F5EA5D-8CA6-726C-BA80-23C018A012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9883653-E01F-8595-20D6-DAA6478E82A4}"/>
              </a:ext>
            </a:extLst>
          </p:cNvPr>
          <p:cNvSpPr txBox="1"/>
          <p:nvPr/>
        </p:nvSpPr>
        <p:spPr>
          <a:xfrm>
            <a:off x="254000" y="114300"/>
            <a:ext cx="3327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BLESSING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2488727-4BAC-4F2D-DBDD-406B7A9E8DE5}"/>
              </a:ext>
            </a:extLst>
          </p:cNvPr>
          <p:cNvSpPr txBox="1"/>
          <p:nvPr/>
        </p:nvSpPr>
        <p:spPr>
          <a:xfrm>
            <a:off x="731953" y="1393951"/>
            <a:ext cx="10502900" cy="61093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P:  The God of love</a:t>
            </a:r>
            <a:br>
              <a:rPr lang="en-US" sz="5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5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draw you into full accord and one</a:t>
            </a:r>
            <a:br>
              <a:rPr lang="en-US" sz="5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5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mind, in the body of Christ Jesus. </a:t>
            </a:r>
            <a:br>
              <a:rPr lang="en-US" sz="5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5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</a:p>
          <a:p>
            <a:r>
              <a:rPr lang="en-US" sz="6000" b="1" dirty="0">
                <a:solidFill>
                  <a:schemeClr val="bg1"/>
                </a:solidFill>
              </a:rPr>
              <a:t>C:    Amen</a:t>
            </a:r>
            <a:br>
              <a:rPr lang="en-US" sz="4400" b="1" dirty="0">
                <a:solidFill>
                  <a:srgbClr val="FF0000"/>
                </a:solidFill>
              </a:rPr>
            </a:br>
            <a:r>
              <a:rPr lang="en-US" sz="115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54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C772A80C-EE0F-5988-3E91-D25F3092DD1D}"/>
              </a:ext>
            </a:extLst>
          </p:cNvPr>
          <p:cNvSpPr/>
          <p:nvPr/>
        </p:nvSpPr>
        <p:spPr>
          <a:xfrm>
            <a:off x="10526751" y="6077415"/>
            <a:ext cx="1416205" cy="36799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9315387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E1381-4372-BA91-2083-806AB74047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B9E82C1-1E3F-15C4-8C7B-ADEAD3F70E6E}"/>
              </a:ext>
            </a:extLst>
          </p:cNvPr>
          <p:cNvSpPr txBox="1"/>
          <p:nvPr/>
        </p:nvSpPr>
        <p:spPr>
          <a:xfrm>
            <a:off x="1317581" y="808323"/>
            <a:ext cx="10502900" cy="67556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P:  The God of hope </a:t>
            </a:r>
            <a:br>
              <a:rPr lang="en-US" sz="5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5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grant you strength and joy in all 	circumstances through the 	interceding of the Spirit. </a:t>
            </a:r>
          </a:p>
          <a:p>
            <a:endParaRPr lang="en-US" sz="48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5400" b="1" dirty="0">
                <a:solidFill>
                  <a:schemeClr val="bg1"/>
                </a:solidFill>
              </a:rPr>
              <a:t>C:    Amen</a:t>
            </a:r>
            <a:br>
              <a:rPr lang="en-US" sz="4400" b="1" dirty="0">
                <a:solidFill>
                  <a:srgbClr val="FF0000"/>
                </a:solidFill>
              </a:rPr>
            </a:br>
            <a:r>
              <a:rPr lang="en-US" sz="115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54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F1893470-3E7B-C079-8F73-74B3E8B24498}"/>
              </a:ext>
            </a:extLst>
          </p:cNvPr>
          <p:cNvSpPr/>
          <p:nvPr/>
        </p:nvSpPr>
        <p:spPr>
          <a:xfrm>
            <a:off x="10526751" y="6077415"/>
            <a:ext cx="1416205" cy="36799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2064565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72DFB4-EE05-67B8-758C-5E73743A53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2E6FC1F-0617-9134-4616-38A4A3A319C9}"/>
              </a:ext>
            </a:extLst>
          </p:cNvPr>
          <p:cNvSpPr txBox="1"/>
          <p:nvPr/>
        </p:nvSpPr>
        <p:spPr>
          <a:xfrm>
            <a:off x="1255936" y="1343814"/>
            <a:ext cx="10502900" cy="45397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P:  The God of grace </a:t>
            </a:r>
            <a:r>
              <a:rPr lang="en-US" sz="5400" b="1" dirty="0">
                <a:solidFill>
                  <a:srgbClr val="FF0000"/>
                </a:solidFill>
              </a:rPr>
              <a:t>☩</a:t>
            </a:r>
            <a:br>
              <a:rPr lang="en-US" sz="6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6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bless you now and forever. </a:t>
            </a:r>
          </a:p>
          <a:p>
            <a:r>
              <a:rPr lang="en-US" sz="5400" b="1" dirty="0">
                <a:solidFill>
                  <a:schemeClr val="bg1"/>
                </a:solidFill>
              </a:rPr>
              <a:t>C:    Amen</a:t>
            </a:r>
            <a:br>
              <a:rPr lang="en-US" sz="4400" b="1" dirty="0">
                <a:solidFill>
                  <a:srgbClr val="FF0000"/>
                </a:solidFill>
              </a:rPr>
            </a:br>
            <a:r>
              <a:rPr lang="en-US" sz="115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54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7894470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E93FA8-BE15-D8C7-EE5E-A4EE52E4C0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72DEA2F-DD98-A753-C87A-3DB77F8982B0}"/>
              </a:ext>
            </a:extLst>
          </p:cNvPr>
          <p:cNvSpPr txBox="1"/>
          <p:nvPr/>
        </p:nvSpPr>
        <p:spPr>
          <a:xfrm>
            <a:off x="-92467" y="1823272"/>
            <a:ext cx="12192000" cy="44381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00" b="0" i="1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“Great Is The Lord”</a:t>
            </a:r>
            <a:br>
              <a:rPr kumimoji="0" lang="en-US" sz="5600" b="0" i="1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</a:br>
            <a:endParaRPr kumimoji="0" lang="en-US" sz="5600" b="0" i="1" u="none" strike="noStrike" kern="1200" cap="none" spc="0" normalizeH="0" baseline="0" noProof="0" dirty="0">
              <a:ln w="12700">
                <a:solidFill>
                  <a:prstClr val="black">
                    <a:lumMod val="65000"/>
                    <a:lumOff val="35000"/>
                  </a:prstClr>
                </a:solidFill>
              </a:ln>
              <a:solidFill>
                <a:prstClr val="white"/>
              </a:solidFill>
              <a:effectLst/>
              <a:uLnTx/>
              <a:uFillTx/>
              <a:latin typeface="Arial Black" panose="020B0A04020102020204" pitchFamily="34" charset="0"/>
              <a:ea typeface="Segoe UI Black" panose="020B0A02040204020203" pitchFamily="34" charset="0"/>
              <a:cs typeface="Aharoni" panose="02010803020104030203" pitchFamily="2" charset="-79"/>
            </a:endParaRP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00" b="0" i="1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CCLI # 1149</a:t>
            </a: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00" b="0" i="0" u="none" strike="noStrike" kern="1200" cap="none" spc="0" normalizeH="0" baseline="0" noProof="0" dirty="0">
              <a:ln w="12700">
                <a:solidFill>
                  <a:prstClr val="black">
                    <a:lumMod val="65000"/>
                    <a:lumOff val="35000"/>
                  </a:prstClr>
                </a:solidFill>
              </a:ln>
              <a:solidFill>
                <a:prstClr val="white"/>
              </a:solidFill>
              <a:effectLst>
                <a:outerShdw blurRad="50800" dist="25400" dir="2700000" algn="tl" rotWithShape="0">
                  <a:prstClr val="white">
                    <a:alpha val="40000"/>
                  </a:prstClr>
                </a:outerShdw>
              </a:effectLst>
              <a:uLnTx/>
              <a:uFillTx/>
              <a:latin typeface="Arial Black" panose="020B0A04020102020204" pitchFamily="34" charset="0"/>
              <a:ea typeface="Segoe UI Black" panose="020B0A02040204020203" pitchFamily="34" charset="0"/>
              <a:cs typeface="Aharoni" panose="02010803020104030203" pitchFamily="2" charset="-79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Shout to the Lord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 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DD5CAD1D-A4B3-E8D3-8F7F-DB3D32441441}"/>
              </a:ext>
            </a:extLst>
          </p:cNvPr>
          <p:cNvSpPr/>
          <p:nvPr/>
        </p:nvSpPr>
        <p:spPr>
          <a:xfrm>
            <a:off x="10526751" y="6077415"/>
            <a:ext cx="1416205" cy="36799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4740571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71DE25-9397-9006-B94F-1E2C73BB34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F102064-A751-B51A-ED58-55D0A9F4481A}"/>
              </a:ext>
            </a:extLst>
          </p:cNvPr>
          <p:cNvSpPr txBox="1"/>
          <p:nvPr/>
        </p:nvSpPr>
        <p:spPr>
          <a:xfrm>
            <a:off x="-249044" y="289305"/>
            <a:ext cx="12192000" cy="8402300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2">
                <a:lumMod val="75000"/>
                <a:lumOff val="25000"/>
              </a:scheme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Verse</a:t>
            </a:r>
          </a:p>
          <a:p>
            <a:pPr algn="ctr"/>
            <a:endParaRPr lang="en-US" sz="60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6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Great is the Lord</a:t>
            </a:r>
            <a:br>
              <a:rPr lang="en-US" sz="6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6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 is holy and just</a:t>
            </a:r>
            <a:br>
              <a:rPr lang="en-US" sz="6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6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By His power</a:t>
            </a:r>
            <a:br>
              <a:rPr lang="en-US" sz="6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6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we trust in His love</a:t>
            </a:r>
          </a:p>
          <a:p>
            <a:pPr algn="ctr"/>
            <a:endParaRPr lang="en-US" sz="60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br>
              <a:rPr lang="en-US" sz="6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US"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EDF11788-1575-7ADD-410E-F2AA29BE5498}"/>
              </a:ext>
            </a:extLst>
          </p:cNvPr>
          <p:cNvSpPr/>
          <p:nvPr/>
        </p:nvSpPr>
        <p:spPr>
          <a:xfrm>
            <a:off x="10526751" y="6077415"/>
            <a:ext cx="1416205" cy="36799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2827573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727655-035E-3E16-846F-DC595DA4B9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FDEB092-95B7-65B9-393D-1397D6953F6D}"/>
              </a:ext>
            </a:extLst>
          </p:cNvPr>
          <p:cNvSpPr txBox="1"/>
          <p:nvPr/>
        </p:nvSpPr>
        <p:spPr>
          <a:xfrm>
            <a:off x="-133564" y="-275773"/>
            <a:ext cx="12192000" cy="6555641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2">
                <a:lumMod val="75000"/>
                <a:lumOff val="25000"/>
              </a:schemeClr>
            </a:outerShdw>
          </a:effectLst>
        </p:spPr>
        <p:txBody>
          <a:bodyPr wrap="square">
            <a:spAutoFit/>
          </a:bodyPr>
          <a:lstStyle/>
          <a:p>
            <a:pPr algn="ctr"/>
            <a:endParaRPr lang="en-US" sz="60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br>
              <a:rPr lang="en-US" sz="6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6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Great is the Lord</a:t>
            </a:r>
            <a:br>
              <a:rPr lang="en-US" sz="6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6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 is faithful and true</a:t>
            </a:r>
            <a:br>
              <a:rPr lang="en-US" sz="6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6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By His mercy He proves</a:t>
            </a:r>
            <a:br>
              <a:rPr lang="en-US" sz="6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6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He is love</a:t>
            </a:r>
            <a:r>
              <a:rPr lang="en-US" sz="6000" b="1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60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US"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26E9A097-5C90-284D-ECD6-01ED2C577A4C}"/>
              </a:ext>
            </a:extLst>
          </p:cNvPr>
          <p:cNvSpPr/>
          <p:nvPr/>
        </p:nvSpPr>
        <p:spPr>
          <a:xfrm>
            <a:off x="10526751" y="6077415"/>
            <a:ext cx="1416205" cy="36799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5913097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54810D-204C-1D98-DE0E-FD2557B191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811D731-5C08-7531-067D-85ADAE1E89ED}"/>
              </a:ext>
            </a:extLst>
          </p:cNvPr>
          <p:cNvSpPr txBox="1"/>
          <p:nvPr/>
        </p:nvSpPr>
        <p:spPr>
          <a:xfrm>
            <a:off x="-82193" y="85509"/>
            <a:ext cx="12192000" cy="8402300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2">
                <a:lumMod val="75000"/>
                <a:lumOff val="25000"/>
              </a:scheme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Chorus 1</a:t>
            </a:r>
          </a:p>
          <a:p>
            <a:pPr algn="ctr"/>
            <a:endParaRPr lang="en-US" sz="60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6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Great is the Lord</a:t>
            </a:r>
            <a:br>
              <a:rPr lang="en-US" sz="6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6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 worthy of glory</a:t>
            </a:r>
            <a:br>
              <a:rPr lang="en-US" sz="6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6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Great is the Lord</a:t>
            </a:r>
            <a:br>
              <a:rPr lang="en-US" sz="6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6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 worthy of praise</a:t>
            </a:r>
          </a:p>
          <a:p>
            <a:pPr algn="ctr"/>
            <a:endParaRPr lang="en-US" sz="60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br>
              <a:rPr lang="en-US" sz="6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US"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41CEC5D5-3349-9F3B-AD12-4C635DA03DC5}"/>
              </a:ext>
            </a:extLst>
          </p:cNvPr>
          <p:cNvSpPr/>
          <p:nvPr/>
        </p:nvSpPr>
        <p:spPr>
          <a:xfrm>
            <a:off x="10526751" y="6077415"/>
            <a:ext cx="1416205" cy="36799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5090767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802E5E-404B-FAA0-CB96-A2901B3898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EA79CBA-897F-4D3E-4FAB-EB68D3BA6373}"/>
              </a:ext>
            </a:extLst>
          </p:cNvPr>
          <p:cNvSpPr txBox="1"/>
          <p:nvPr/>
        </p:nvSpPr>
        <p:spPr>
          <a:xfrm>
            <a:off x="-82193" y="85509"/>
            <a:ext cx="12192000" cy="4708981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2">
                <a:lumMod val="75000"/>
                <a:lumOff val="25000"/>
              </a:schemeClr>
            </a:outerShdw>
          </a:effectLst>
        </p:spPr>
        <p:txBody>
          <a:bodyPr wrap="square">
            <a:spAutoFit/>
          </a:bodyPr>
          <a:lstStyle/>
          <a:p>
            <a:pPr algn="ctr"/>
            <a:br>
              <a:rPr lang="en-US" sz="6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6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Great is the Lord</a:t>
            </a:r>
            <a:br>
              <a:rPr lang="en-US" sz="6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6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Now lift up your voice</a:t>
            </a:r>
            <a:br>
              <a:rPr lang="en-US" sz="6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6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Now lift up your voice</a:t>
            </a:r>
            <a:br>
              <a:rPr lang="en-US" sz="6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6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Great is the Lord</a:t>
            </a:r>
            <a:endParaRPr lang="en-US"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96DBE67A-560C-259F-0E30-DA2D5D2F6A61}"/>
              </a:ext>
            </a:extLst>
          </p:cNvPr>
          <p:cNvSpPr/>
          <p:nvPr/>
        </p:nvSpPr>
        <p:spPr>
          <a:xfrm>
            <a:off x="10526751" y="6077415"/>
            <a:ext cx="1416205" cy="36799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4298036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2F16D9-706A-4C9C-2961-553ADDC4A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91D983F-CD74-7C85-17BC-CE38A450A8E9}"/>
              </a:ext>
            </a:extLst>
          </p:cNvPr>
          <p:cNvSpPr txBox="1"/>
          <p:nvPr/>
        </p:nvSpPr>
        <p:spPr>
          <a:xfrm>
            <a:off x="0" y="177977"/>
            <a:ext cx="12192000" cy="6555641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2">
                <a:lumMod val="75000"/>
                <a:lumOff val="25000"/>
              </a:scheme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Chorus 2</a:t>
            </a:r>
          </a:p>
          <a:p>
            <a:pPr algn="ctr"/>
            <a:endParaRPr lang="en-US" sz="60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6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Great are You Lord</a:t>
            </a:r>
          </a:p>
          <a:p>
            <a:pPr algn="ctr"/>
            <a:r>
              <a:rPr lang="en-US" sz="6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 worthy of glory</a:t>
            </a:r>
          </a:p>
          <a:p>
            <a:pPr algn="ctr"/>
            <a:r>
              <a:rPr lang="en-US" sz="6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Great are You Lord</a:t>
            </a:r>
          </a:p>
          <a:p>
            <a:pPr algn="ctr"/>
            <a:r>
              <a:rPr lang="en-US" sz="6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 worthy of praise</a:t>
            </a:r>
          </a:p>
          <a:p>
            <a:pPr algn="ctr"/>
            <a:endParaRPr lang="en-US" sz="60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A356AD90-5510-BA52-D8D2-17A9CF15CEAC}"/>
              </a:ext>
            </a:extLst>
          </p:cNvPr>
          <p:cNvSpPr/>
          <p:nvPr/>
        </p:nvSpPr>
        <p:spPr>
          <a:xfrm>
            <a:off x="10526751" y="6077415"/>
            <a:ext cx="1416205" cy="36799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8574203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D87975-5802-F064-0BB3-F271FB21C3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25D48A5-B94D-00AB-24A0-0DBAC2956E15}"/>
              </a:ext>
            </a:extLst>
          </p:cNvPr>
          <p:cNvSpPr txBox="1"/>
          <p:nvPr/>
        </p:nvSpPr>
        <p:spPr>
          <a:xfrm>
            <a:off x="0" y="722507"/>
            <a:ext cx="12192000" cy="4708981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2">
                <a:lumMod val="75000"/>
                <a:lumOff val="25000"/>
              </a:schemeClr>
            </a:outerShdw>
          </a:effectLst>
        </p:spPr>
        <p:txBody>
          <a:bodyPr wrap="square">
            <a:spAutoFit/>
          </a:bodyPr>
          <a:lstStyle/>
          <a:p>
            <a:pPr algn="ctr"/>
            <a:endParaRPr lang="en-US" sz="60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6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Great are You Lord</a:t>
            </a:r>
          </a:p>
          <a:p>
            <a:pPr algn="ctr"/>
            <a:r>
              <a:rPr lang="en-US" sz="6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 lift up my voice</a:t>
            </a:r>
          </a:p>
          <a:p>
            <a:pPr algn="ctr"/>
            <a:r>
              <a:rPr lang="en-US" sz="6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 lift up my voice</a:t>
            </a:r>
          </a:p>
          <a:p>
            <a:pPr algn="ctr"/>
            <a:r>
              <a:rPr lang="en-US" sz="6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Great are You Lord</a:t>
            </a:r>
            <a:endParaRPr lang="en-US"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60A49680-5891-B03A-1F8C-CAE66688B95C}"/>
              </a:ext>
            </a:extLst>
          </p:cNvPr>
          <p:cNvSpPr/>
          <p:nvPr/>
        </p:nvSpPr>
        <p:spPr>
          <a:xfrm>
            <a:off x="10526751" y="6077415"/>
            <a:ext cx="1416205" cy="36799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3983092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AABE57-5DB8-62BB-35D0-CBADD7A4A8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12A7284-67CD-E60F-D3EB-2B40EB067FFD}"/>
              </a:ext>
            </a:extLst>
          </p:cNvPr>
          <p:cNvSpPr txBox="1"/>
          <p:nvPr/>
        </p:nvSpPr>
        <p:spPr>
          <a:xfrm>
            <a:off x="154112" y="147154"/>
            <a:ext cx="12192000" cy="5632311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2">
                <a:lumMod val="75000"/>
                <a:lumOff val="25000"/>
              </a:scheme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Ending</a:t>
            </a:r>
          </a:p>
          <a:p>
            <a:pPr algn="ctr"/>
            <a:endParaRPr lang="en-US" sz="60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6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Great are You Lord</a:t>
            </a:r>
            <a:br>
              <a:rPr lang="en-US" sz="6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6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Great are You Lord</a:t>
            </a:r>
            <a:br>
              <a:rPr lang="en-US" sz="6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6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Great are You Lord</a:t>
            </a:r>
            <a:br>
              <a:rPr lang="en-US" sz="6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6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Great are You Lord</a:t>
            </a:r>
            <a:endParaRPr lang="en-US"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1336634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A1A50E-A1A9-AFCB-80CE-5796FB07BD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CBAD61B-2653-A5FD-1391-2E73C08E00E6}"/>
              </a:ext>
            </a:extLst>
          </p:cNvPr>
          <p:cNvSpPr txBox="1"/>
          <p:nvPr/>
        </p:nvSpPr>
        <p:spPr>
          <a:xfrm>
            <a:off x="248920" y="0"/>
            <a:ext cx="11694160" cy="8205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00" b="0" i="1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uLnTx/>
                <a:uFillTx/>
                <a:latin typeface="Arial Black" panose="020B0A04020102020204" pitchFamily="34" charset="0"/>
                <a:ea typeface="Segoe UI Black" panose="020B0A02040204020203" pitchFamily="34" charset="0"/>
                <a:cs typeface="Aharoni" panose="02010803020104030203" pitchFamily="2" charset="-79"/>
              </a:rPr>
              <a:t>Sending</a:t>
            </a: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1" u="none" strike="noStrike" kern="1200" cap="none" spc="0" normalizeH="0" baseline="0" noProof="0" dirty="0">
              <a:ln w="12700">
                <a:solidFill>
                  <a:prstClr val="black">
                    <a:lumMod val="65000"/>
                    <a:lumOff val="35000"/>
                  </a:prstClr>
                </a:solidFill>
              </a:ln>
              <a:solidFill>
                <a:prstClr val="white"/>
              </a:solidFill>
              <a:uLnTx/>
              <a:uFillTx/>
              <a:latin typeface="Arial Black" panose="020B0A04020102020204" pitchFamily="34" charset="0"/>
              <a:ea typeface="Segoe UI Black" panose="020B0A02040204020203" pitchFamily="34" charset="0"/>
              <a:cs typeface="Aharoni" panose="02010803020104030203" pitchFamily="2" charset="-79"/>
            </a:endParaRP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A:	 </a:t>
            </a:r>
            <a:r>
              <a:rPr kumimoji="0" lang="en-US" sz="660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Go out in joy.</a:t>
            </a:r>
            <a:br>
              <a:rPr kumimoji="0" lang="en-US" sz="660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en-US" sz="6600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Be led forth in peace. 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 w="12700">
                <a:solidFill>
                  <a:prstClr val="black">
                    <a:lumMod val="65000"/>
                    <a:lumOff val="35000"/>
                  </a:prstClr>
                </a:solidFill>
              </a:ln>
              <a:solidFill>
                <a:prstClr val="white"/>
              </a:solidFill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200" b="1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C:  Thanks be to God. </a:t>
            </a:r>
            <a:br>
              <a:rPr lang="en-US" sz="7200" b="1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6000" b="1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kumimoji="0" lang="en-US" sz="6000" b="1" i="0" u="none" strike="noStrike" kern="1200" cap="none" spc="0" normalizeH="0" baseline="0" noProof="0" dirty="0">
              <a:ln w="12700">
                <a:solidFill>
                  <a:prstClr val="black">
                    <a:lumMod val="65000"/>
                    <a:lumOff val="35000"/>
                  </a:prstClr>
                </a:solidFill>
              </a:ln>
              <a:solidFill>
                <a:prstClr val="white"/>
              </a:solidFill>
              <a:effectLst>
                <a:outerShdw blurRad="50800" dist="25400" dir="2700000" algn="tl" rotWithShape="0">
                  <a:prstClr val="white">
                    <a:alpha val="40000"/>
                  </a:prstClr>
                </a:outerShdw>
              </a:effectLst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 w="12700">
                  <a:solidFill>
                    <a:prstClr val="black">
                      <a:lumMod val="65000"/>
                      <a:lumOff val="35000"/>
                    </a:prstClr>
                  </a:solidFill>
                </a:ln>
                <a:solidFill>
                  <a:prstClr val="white"/>
                </a:solidFill>
                <a:effectLst>
                  <a:outerShdw blurRad="50800" dist="25400" dir="2700000" algn="tl" rotWithShape="0">
                    <a:prstClr val="white">
                      <a:alpha val="40000"/>
                    </a:prstClr>
                  </a:outerShdw>
                </a:effectLst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464257296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62B5D2-82E6-66F7-73CA-76D30B5E01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9DB8B86-E3C3-AFE2-ECF5-B125483F7E5E}"/>
              </a:ext>
            </a:extLst>
          </p:cNvPr>
          <p:cNvSpPr txBox="1"/>
          <p:nvPr/>
        </p:nvSpPr>
        <p:spPr>
          <a:xfrm>
            <a:off x="390292" y="90396"/>
            <a:ext cx="4605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POSTLUDE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D3D1977-70FE-C2F6-37B5-7CD20D8871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3344" y="90396"/>
            <a:ext cx="6215865" cy="646238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E7D270F-DC72-1762-7F05-22E89316E433}"/>
              </a:ext>
            </a:extLst>
          </p:cNvPr>
          <p:cNvSpPr txBox="1"/>
          <p:nvPr/>
        </p:nvSpPr>
        <p:spPr>
          <a:xfrm>
            <a:off x="2693018" y="6198837"/>
            <a:ext cx="70480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Arr.  Thomas Keesecker</a:t>
            </a:r>
          </a:p>
        </p:txBody>
      </p:sp>
    </p:spTree>
    <p:extLst>
      <p:ext uri="{BB962C8B-B14F-4D97-AF65-F5344CB8AC3E}">
        <p14:creationId xmlns:p14="http://schemas.microsoft.com/office/powerpoint/2010/main" val="1754202397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8B2A78D-997C-56B3-2389-CBC042AA1F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89369FA-2F50-7153-0754-D87C48FA34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A6F9F3A-6C3F-C861-7BC7-E1E6D13840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2296802" cy="697659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64B4337-B0F0-1983-0A54-48571431728E}"/>
              </a:ext>
            </a:extLst>
          </p:cNvPr>
          <p:cNvSpPr txBox="1"/>
          <p:nvPr/>
        </p:nvSpPr>
        <p:spPr>
          <a:xfrm>
            <a:off x="341376" y="1243584"/>
            <a:ext cx="513410" cy="5157216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5B650BC-484D-B2DB-0055-1880FA263D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296801" cy="6976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04410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Grunge Textur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67000"/>
                <a:shade val="65000"/>
              </a:schemeClr>
              <a:schemeClr val="phClr">
                <a:tint val="10000"/>
                <a:satMod val="130000"/>
              </a:schemeClr>
            </a:duotone>
          </a:blip>
          <a:tile tx="0" ty="0" sx="60000" sy="59000" flip="none" algn="b"/>
        </a:blip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115000"/>
              </a:schemeClr>
              <a:schemeClr val="phClr">
                <a:tint val="34000"/>
              </a:schemeClr>
            </a:duotone>
          </a:blip>
          <a:tile tx="0" ty="0" sx="60000" sy="59000" flip="none" algn="b"/>
        </a:blipFill>
      </a:fillStyleLst>
      <a:lnStyleLst>
        <a:ln w="6350" cap="flat" cmpd="sng" algn="ctr">
          <a:solidFill>
            <a:schemeClr val="phClr">
              <a:tint val="7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Grunge Textur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67000"/>
                <a:shade val="65000"/>
              </a:schemeClr>
              <a:schemeClr val="phClr">
                <a:tint val="10000"/>
                <a:satMod val="130000"/>
              </a:schemeClr>
            </a:duotone>
          </a:blip>
          <a:tile tx="0" ty="0" sx="60000" sy="59000" flip="none" algn="b"/>
        </a:blip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115000"/>
              </a:schemeClr>
              <a:schemeClr val="phClr">
                <a:tint val="34000"/>
              </a:schemeClr>
            </a:duotone>
          </a:blip>
          <a:tile tx="0" ty="0" sx="60000" sy="59000" flip="none" algn="b"/>
        </a:blipFill>
      </a:fillStyleLst>
      <a:lnStyleLst>
        <a:ln w="6350" cap="flat" cmpd="sng" algn="ctr">
          <a:solidFill>
            <a:schemeClr val="phClr">
              <a:tint val="7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70345</TotalTime>
  <Words>3718</Words>
  <Application>Microsoft Office PowerPoint</Application>
  <PresentationFormat>Widescreen</PresentationFormat>
  <Paragraphs>698</Paragraphs>
  <Slides>136</Slides>
  <Notes>48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136</vt:i4>
      </vt:variant>
    </vt:vector>
  </HeadingPairs>
  <TitlesOfParts>
    <vt:vector size="148" baseType="lpstr">
      <vt:lpstr>Aptos</vt:lpstr>
      <vt:lpstr>Aptos Display</vt:lpstr>
      <vt:lpstr>Arial</vt:lpstr>
      <vt:lpstr>Arial Black</vt:lpstr>
      <vt:lpstr>Calibri</vt:lpstr>
      <vt:lpstr>Calibri Light</vt:lpstr>
      <vt:lpstr>Dreaming Outloud Pro</vt:lpstr>
      <vt:lpstr>Times New Roman</vt:lpstr>
      <vt:lpstr>Office Theme</vt:lpstr>
      <vt:lpstr>2_Office Theme</vt:lpstr>
      <vt:lpstr>3_Office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Charles Meier</dc:creator>
  <cp:lastModifiedBy>Joy Lutheran</cp:lastModifiedBy>
  <cp:revision>1435</cp:revision>
  <cp:lastPrinted>2026-09-15T14:40:32Z</cp:lastPrinted>
  <dcterms:created xsi:type="dcterms:W3CDTF">2021-01-26T15:57:16Z</dcterms:created>
  <dcterms:modified xsi:type="dcterms:W3CDTF">2026-10-01T12:54:12Z</dcterms:modified>
</cp:coreProperties>
</file>